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1034" r:id="rId2"/>
    <p:sldId id="1036" r:id="rId3"/>
    <p:sldId id="1037" r:id="rId4"/>
    <p:sldId id="1039" r:id="rId5"/>
    <p:sldId id="1040" r:id="rId6"/>
    <p:sldId id="1041" r:id="rId7"/>
    <p:sldId id="1042" r:id="rId8"/>
    <p:sldId id="1043" r:id="rId9"/>
    <p:sldId id="1038"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0" autoAdjust="0"/>
    <p:restoredTop sz="93268" autoAdjust="0"/>
  </p:normalViewPr>
  <p:slideViewPr>
    <p:cSldViewPr snapToGrid="0" showGuides="1">
      <p:cViewPr varScale="1">
        <p:scale>
          <a:sx n="96" d="100"/>
          <a:sy n="96" d="100"/>
        </p:scale>
        <p:origin x="82" y="1742"/>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AD63-8544-4197-9D6C-89B3B6B95544}" type="datetimeFigureOut">
              <a:rPr kumimoji="1" lang="ja-JP" altLang="en-US" smtClean="0"/>
              <a:pPr/>
              <a:t>2025/4/7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54F37-5ECE-4278-8A7E-7599F5BDE5FD}" type="slidenum">
              <a:rPr kumimoji="1" lang="ja-JP" altLang="en-US" smtClean="0"/>
              <a:pPr/>
              <a:t>‹#›</a:t>
            </a:fld>
            <a:endParaRPr kumimoji="1" lang="ja-JP" altLang="en-US"/>
          </a:p>
        </p:txBody>
      </p:sp>
    </p:spTree>
    <p:extLst>
      <p:ext uri="{BB962C8B-B14F-4D97-AF65-F5344CB8AC3E}">
        <p14:creationId xmlns:p14="http://schemas.microsoft.com/office/powerpoint/2010/main" val="2099154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2A33D1-3C67-43A1-B136-44897EA832DB}" type="slidenum">
              <a:rPr kumimoji="1" lang="ja-JP" altLang="en-US" smtClean="0"/>
              <a:pPr/>
              <a:t>1</a:t>
            </a:fld>
            <a:endParaRPr kumimoji="1" lang="ja-JP" altLang="en-US"/>
          </a:p>
        </p:txBody>
      </p:sp>
    </p:spTree>
    <p:extLst>
      <p:ext uri="{BB962C8B-B14F-4D97-AF65-F5344CB8AC3E}">
        <p14:creationId xmlns:p14="http://schemas.microsoft.com/office/powerpoint/2010/main" val="86372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2A33D1-3C67-43A1-B136-44897EA832DB}" type="slidenum">
              <a:rPr kumimoji="1" lang="ja-JP" altLang="en-US" smtClean="0"/>
              <a:pPr/>
              <a:t>2</a:t>
            </a:fld>
            <a:endParaRPr kumimoji="1" lang="ja-JP" altLang="en-US"/>
          </a:p>
        </p:txBody>
      </p:sp>
    </p:spTree>
    <p:extLst>
      <p:ext uri="{BB962C8B-B14F-4D97-AF65-F5344CB8AC3E}">
        <p14:creationId xmlns:p14="http://schemas.microsoft.com/office/powerpoint/2010/main" val="343842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2A33D1-3C67-43A1-B136-44897EA832DB}" type="slidenum">
              <a:rPr kumimoji="1" lang="ja-JP" altLang="en-US" smtClean="0"/>
              <a:pPr/>
              <a:t>3</a:t>
            </a:fld>
            <a:endParaRPr kumimoji="1" lang="ja-JP" altLang="en-US"/>
          </a:p>
        </p:txBody>
      </p:sp>
    </p:spTree>
    <p:extLst>
      <p:ext uri="{BB962C8B-B14F-4D97-AF65-F5344CB8AC3E}">
        <p14:creationId xmlns:p14="http://schemas.microsoft.com/office/powerpoint/2010/main" val="211717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630238"/>
            <a:ext cx="5610225" cy="3155950"/>
          </a:xfrm>
        </p:spPr>
      </p:sp>
      <p:sp>
        <p:nvSpPr>
          <p:cNvPr id="3" name="ノート プレースホルダー 2"/>
          <p:cNvSpPr>
            <a:spLocks noGrp="1"/>
          </p:cNvSpPr>
          <p:nvPr>
            <p:ph type="body" idx="1"/>
          </p:nvPr>
        </p:nvSpPr>
        <p:spPr/>
        <p:txBody>
          <a:bodyPr/>
          <a:lstStyle/>
          <a:p>
            <a:pPr marL="139700" indent="0">
              <a:buNone/>
            </a:pPr>
            <a:endParaRPr kumimoji="1" lang="ja-JP" altLang="en-US" dirty="0"/>
          </a:p>
        </p:txBody>
      </p:sp>
    </p:spTree>
    <p:extLst>
      <p:ext uri="{BB962C8B-B14F-4D97-AF65-F5344CB8AC3E}">
        <p14:creationId xmlns:p14="http://schemas.microsoft.com/office/powerpoint/2010/main" val="184199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39700" indent="0">
              <a:buNone/>
            </a:pPr>
            <a:endParaRPr kumimoji="1" lang="ja-JP" altLang="en-US" dirty="0"/>
          </a:p>
        </p:txBody>
      </p:sp>
    </p:spTree>
    <p:extLst>
      <p:ext uri="{BB962C8B-B14F-4D97-AF65-F5344CB8AC3E}">
        <p14:creationId xmlns:p14="http://schemas.microsoft.com/office/powerpoint/2010/main" val="24166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39700" indent="0">
              <a:buNone/>
            </a:pPr>
            <a:endParaRPr kumimoji="1" lang="ja-JP" altLang="en-US" dirty="0"/>
          </a:p>
        </p:txBody>
      </p:sp>
    </p:spTree>
    <p:extLst>
      <p:ext uri="{BB962C8B-B14F-4D97-AF65-F5344CB8AC3E}">
        <p14:creationId xmlns:p14="http://schemas.microsoft.com/office/powerpoint/2010/main" val="66034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39700" indent="0">
              <a:buNone/>
            </a:pPr>
            <a:endParaRPr kumimoji="1" lang="ja-JP" altLang="en-US" dirty="0"/>
          </a:p>
        </p:txBody>
      </p:sp>
    </p:spTree>
    <p:extLst>
      <p:ext uri="{BB962C8B-B14F-4D97-AF65-F5344CB8AC3E}">
        <p14:creationId xmlns:p14="http://schemas.microsoft.com/office/powerpoint/2010/main" val="379515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2A33D1-3C67-43A1-B136-44897EA832DB}" type="slidenum">
              <a:rPr kumimoji="1" lang="ja-JP" altLang="en-US" smtClean="0"/>
              <a:pPr/>
              <a:t>9</a:t>
            </a:fld>
            <a:endParaRPr kumimoji="1" lang="ja-JP" altLang="en-US"/>
          </a:p>
        </p:txBody>
      </p:sp>
    </p:spTree>
    <p:extLst>
      <p:ext uri="{BB962C8B-B14F-4D97-AF65-F5344CB8AC3E}">
        <p14:creationId xmlns:p14="http://schemas.microsoft.com/office/powerpoint/2010/main" val="153280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0D26-EDBF-4BF6-B7E2-960A67A7463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F53A8BE-FB07-4CC7-881D-FF10E6FA7A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5C27B59-FC47-46E8-A46D-95D0553050ED}"/>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5" name="フッター プレースホルダー 4">
            <a:extLst>
              <a:ext uri="{FF2B5EF4-FFF2-40B4-BE49-F238E27FC236}">
                <a16:creationId xmlns:a16="http://schemas.microsoft.com/office/drawing/2014/main" id="{92133C04-8DAE-4CAF-A6AE-64EE80B94A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6C1B78-23A1-47ED-823C-5A31C5BFD62D}"/>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51954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D4E5A-B9E9-4B4B-A29A-DA799D0A60A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ACDB56-52BA-44FC-861D-64F99F169A5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D092E1-F3EB-4C19-BE50-C24FE6F54BF0}"/>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5" name="フッター プレースホルダー 4">
            <a:extLst>
              <a:ext uri="{FF2B5EF4-FFF2-40B4-BE49-F238E27FC236}">
                <a16:creationId xmlns:a16="http://schemas.microsoft.com/office/drawing/2014/main" id="{671C4591-3248-4F25-A4C2-1956BDC0E7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72B923-9C4F-44BC-B446-B253D82546F1}"/>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300463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60EF445-AA24-4C09-A212-4A5D7AF387B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330685-4E43-4360-B476-EE6DEB912C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9C1643-A7DE-4A63-9429-C3EC53816E03}"/>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5" name="フッター プレースホルダー 4">
            <a:extLst>
              <a:ext uri="{FF2B5EF4-FFF2-40B4-BE49-F238E27FC236}">
                <a16:creationId xmlns:a16="http://schemas.microsoft.com/office/drawing/2014/main" id="{524550FB-4C3A-4887-89B7-593E6A7F66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256BAD-78AE-4690-B8C5-B2CF0836E895}"/>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258778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CEA59-64AA-4BC6-8D63-F2DD59BFB9F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3C1669-F9D0-4E97-BA82-25BD64309A1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52CB4B-7D30-4429-8EAB-CBBB20AF7AFF}"/>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5" name="フッター プレースホルダー 4">
            <a:extLst>
              <a:ext uri="{FF2B5EF4-FFF2-40B4-BE49-F238E27FC236}">
                <a16:creationId xmlns:a16="http://schemas.microsoft.com/office/drawing/2014/main" id="{09B26C29-6C9B-41F3-8188-89F6B3F062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9CCC61-AB03-4FCB-A6E0-2EFE267D3429}"/>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230682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77BCC-7B46-4AFC-BD2B-C76700D9AFD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81573-4C35-45F7-AAD8-84EC0078D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C7D414-B6C6-46E7-96FF-FE1854C9CDB6}"/>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5" name="フッター プレースホルダー 4">
            <a:extLst>
              <a:ext uri="{FF2B5EF4-FFF2-40B4-BE49-F238E27FC236}">
                <a16:creationId xmlns:a16="http://schemas.microsoft.com/office/drawing/2014/main" id="{2C129A9D-C29C-4C0C-9420-01E5BC672E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E03B82-3763-4BE5-88DB-D439BCE2FCEF}"/>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323994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DE268-3C16-466F-B3A4-AC88940128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413E21-ADD4-41F1-8C50-37EED353AB0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84B85D1-437D-4ADD-B845-1553BD1452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18E85D1-7700-4517-9D84-91EB328876FA}"/>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6" name="フッター プレースホルダー 5">
            <a:extLst>
              <a:ext uri="{FF2B5EF4-FFF2-40B4-BE49-F238E27FC236}">
                <a16:creationId xmlns:a16="http://schemas.microsoft.com/office/drawing/2014/main" id="{52CBBF8B-921E-4444-A3D3-E3584BAF09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2E69CB-AEF2-4F65-AB94-07EC57660B1B}"/>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266611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987A7C-C6D3-495F-8269-597058D0BE0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1CB4F6-1B2F-43D7-850F-95EBB132F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0641B52-224D-4BF9-B814-576F89A44FB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111E835-0A77-41EE-915B-8A9CE26C6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D8FC77-B3FF-42C0-ADBB-B4DA15CED7C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A271A01-B266-4230-9C3C-467992E7C54C}"/>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8" name="フッター プレースホルダー 7">
            <a:extLst>
              <a:ext uri="{FF2B5EF4-FFF2-40B4-BE49-F238E27FC236}">
                <a16:creationId xmlns:a16="http://schemas.microsoft.com/office/drawing/2014/main" id="{082D49A1-6BBB-475A-85D8-3C291051AD4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E4010B-D8F4-49F2-A1F0-161207D6875D}"/>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207575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26B63-F9DA-43CC-A7F3-4E2E0C33AD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B8697AB-637E-4E70-8552-C25A71C7047A}"/>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4" name="フッター プレースホルダー 3">
            <a:extLst>
              <a:ext uri="{FF2B5EF4-FFF2-40B4-BE49-F238E27FC236}">
                <a16:creationId xmlns:a16="http://schemas.microsoft.com/office/drawing/2014/main" id="{5C825F59-CB92-48BC-BE0B-32B535F1AC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8BB178F-8C7B-4205-B867-6E967A892DA7}"/>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274895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5374EB3-FD79-4750-931D-A9FA3F0CDDF2}"/>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3" name="フッター プレースホルダー 2">
            <a:extLst>
              <a:ext uri="{FF2B5EF4-FFF2-40B4-BE49-F238E27FC236}">
                <a16:creationId xmlns:a16="http://schemas.microsoft.com/office/drawing/2014/main" id="{BBA3408E-EBF4-454F-B8C2-3F8811F3F2D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FA5B5E-3106-4E96-8774-9A375F5E6286}"/>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347276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8E8E2-A8D6-4DC9-88DA-E1CA36F694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280582-5B3E-4D81-A8CB-6A2D51C71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70CD2BB-B2D5-4B9C-99B7-ADD9EF28F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A38465-020C-4C5D-B40E-3F9D0429571B}"/>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6" name="フッター プレースホルダー 5">
            <a:extLst>
              <a:ext uri="{FF2B5EF4-FFF2-40B4-BE49-F238E27FC236}">
                <a16:creationId xmlns:a16="http://schemas.microsoft.com/office/drawing/2014/main" id="{53A20E65-4B37-423A-A36F-25A9A6D761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ED616F7-A1D3-41BC-8F60-6A4D60929D76}"/>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223967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4B0B8-1EC9-42C1-824F-9E54214343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8B52DA2-5914-487B-91C9-6C0B2F09D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B069CA3-A9E9-4E16-AC0F-D332397BD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CE9755-8932-44DA-8E77-8378D3FD7DE8}"/>
              </a:ext>
            </a:extLst>
          </p:cNvPr>
          <p:cNvSpPr>
            <a:spLocks noGrp="1"/>
          </p:cNvSpPr>
          <p:nvPr>
            <p:ph type="dt" sz="half" idx="10"/>
          </p:nvPr>
        </p:nvSpPr>
        <p:spPr/>
        <p:txBody>
          <a:bodyPr/>
          <a:lstStyle/>
          <a:p>
            <a:fld id="{5A0073E7-8545-4BAB-A0C3-FA2ECF26D280}" type="datetimeFigureOut">
              <a:rPr kumimoji="1" lang="ja-JP" altLang="en-US" smtClean="0"/>
              <a:pPr/>
              <a:t>2025/4/7</a:t>
            </a:fld>
            <a:endParaRPr kumimoji="1" lang="ja-JP" altLang="en-US"/>
          </a:p>
        </p:txBody>
      </p:sp>
      <p:sp>
        <p:nvSpPr>
          <p:cNvPr id="6" name="フッター プレースホルダー 5">
            <a:extLst>
              <a:ext uri="{FF2B5EF4-FFF2-40B4-BE49-F238E27FC236}">
                <a16:creationId xmlns:a16="http://schemas.microsoft.com/office/drawing/2014/main" id="{64FD5723-696D-4877-AD2A-4FD2054EFE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5A88A0-2199-46E3-A72D-36476941DE11}"/>
              </a:ext>
            </a:extLst>
          </p:cNvPr>
          <p:cNvSpPr>
            <a:spLocks noGrp="1"/>
          </p:cNvSpPr>
          <p:nvPr>
            <p:ph type="sldNum" sz="quarter" idx="12"/>
          </p:nvPr>
        </p:nvSpPr>
        <p:spPr/>
        <p:txBody>
          <a:body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398276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D019D15-53C9-43CD-A2F6-8059FB8F7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FBFA2E-77A3-4229-82BF-A9581B905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E232AB-7E1B-4E7C-8FC3-05CFF2DB7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073E7-8545-4BAB-A0C3-FA2ECF26D280}" type="datetimeFigureOut">
              <a:rPr kumimoji="1" lang="ja-JP" altLang="en-US" smtClean="0"/>
              <a:pPr/>
              <a:t>2025/4/7</a:t>
            </a:fld>
            <a:endParaRPr kumimoji="1" lang="ja-JP" altLang="en-US"/>
          </a:p>
        </p:txBody>
      </p:sp>
      <p:sp>
        <p:nvSpPr>
          <p:cNvPr id="5" name="フッター プレースホルダー 4">
            <a:extLst>
              <a:ext uri="{FF2B5EF4-FFF2-40B4-BE49-F238E27FC236}">
                <a16:creationId xmlns:a16="http://schemas.microsoft.com/office/drawing/2014/main" id="{07C8EC55-0005-444C-9184-D09741D19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206C09-04C8-43D0-B235-C3CE05FE8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BA9F1-F018-4C65-9128-9A8D9F0E1B44}" type="slidenum">
              <a:rPr kumimoji="1" lang="ja-JP" altLang="en-US" smtClean="0"/>
              <a:pPr/>
              <a:t>‹#›</a:t>
            </a:fld>
            <a:endParaRPr kumimoji="1" lang="ja-JP" altLang="en-US"/>
          </a:p>
        </p:txBody>
      </p:sp>
    </p:spTree>
    <p:extLst>
      <p:ext uri="{BB962C8B-B14F-4D97-AF65-F5344CB8AC3E}">
        <p14:creationId xmlns:p14="http://schemas.microsoft.com/office/powerpoint/2010/main" val="270975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5ABEE8C-9D98-43E8-A397-62C92DA83927}"/>
              </a:ext>
            </a:extLst>
          </p:cNvPr>
          <p:cNvSpPr/>
          <p:nvPr/>
        </p:nvSpPr>
        <p:spPr>
          <a:xfrm>
            <a:off x="0" y="-39759"/>
            <a:ext cx="12192000" cy="9157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4BDF1E78-3317-41EF-9467-1F62814CA415}"/>
              </a:ext>
            </a:extLst>
          </p:cNvPr>
          <p:cNvSpPr>
            <a:spLocks noGrp="1"/>
          </p:cNvSpPr>
          <p:nvPr>
            <p:ph type="title"/>
          </p:nvPr>
        </p:nvSpPr>
        <p:spPr/>
        <p:txBody>
          <a:bodyPr>
            <a:normAutofit/>
          </a:bodyPr>
          <a:lstStyle/>
          <a:p>
            <a:r>
              <a:rPr lang="en-US" altLang="ja-JP" sz="4000" b="1" dirty="0">
                <a:latin typeface="Arial" panose="020B0604020202020204" pitchFamily="34" charset="0"/>
                <a:cs typeface="Arial" panose="020B0604020202020204" pitchFamily="34" charset="0"/>
              </a:rPr>
              <a:t> </a:t>
            </a:r>
            <a:r>
              <a:rPr lang="en-US" altLang="ja-JP" sz="4000" b="1" dirty="0">
                <a:solidFill>
                  <a:schemeClr val="bg1"/>
                </a:solidFill>
                <a:latin typeface="Arial" panose="020B0604020202020204" pitchFamily="34" charset="0"/>
                <a:cs typeface="Arial" panose="020B0604020202020204" pitchFamily="34" charset="0"/>
              </a:rPr>
              <a:t>Title</a:t>
            </a:r>
            <a:endParaRPr lang="ja-JP" altLang="en-US" sz="4000" b="1" dirty="0">
              <a:solidFill>
                <a:schemeClr val="bg1"/>
              </a:solidFill>
              <a:latin typeface="Arial" panose="020B0604020202020204" pitchFamily="34" charset="0"/>
              <a:cs typeface="Arial" panose="020B0604020202020204" pitchFamily="34" charset="0"/>
            </a:endParaRPr>
          </a:p>
        </p:txBody>
      </p:sp>
      <p:sp>
        <p:nvSpPr>
          <p:cNvPr id="7" name="コンテンツ プレースホルダー 6">
            <a:extLst>
              <a:ext uri="{FF2B5EF4-FFF2-40B4-BE49-F238E27FC236}">
                <a16:creationId xmlns:a16="http://schemas.microsoft.com/office/drawing/2014/main" id="{5F83BA63-E631-4A03-ABEA-B2F4C7A901AF}"/>
              </a:ext>
            </a:extLst>
          </p:cNvPr>
          <p:cNvSpPr>
            <a:spLocks noGrp="1"/>
          </p:cNvSpPr>
          <p:nvPr>
            <p:ph idx="1"/>
          </p:nvPr>
        </p:nvSpPr>
        <p:spPr>
          <a:xfrm>
            <a:off x="416116" y="1157889"/>
            <a:ext cx="5167820" cy="4873625"/>
          </a:xfrm>
        </p:spPr>
        <p:txBody>
          <a:bodyPr/>
          <a:lstStyle/>
          <a:p>
            <a:pPr marL="0" indent="0">
              <a:buNone/>
            </a:pPr>
            <a:r>
              <a:rPr lang="ja-JP" altLang="en-US" dirty="0">
                <a:latin typeface="Arial" panose="020B0604020202020204" pitchFamily="34" charset="0"/>
                <a:cs typeface="Arial" panose="020B0604020202020204" pitchFamily="34" charset="0"/>
              </a:rPr>
              <a:t>画像</a:t>
            </a:r>
          </a:p>
        </p:txBody>
      </p:sp>
      <p:sp>
        <p:nvSpPr>
          <p:cNvPr id="10" name="テキスト プレースホルダー 9">
            <a:extLst>
              <a:ext uri="{FF2B5EF4-FFF2-40B4-BE49-F238E27FC236}">
                <a16:creationId xmlns:a16="http://schemas.microsoft.com/office/drawing/2014/main" id="{E68DBE15-2300-4A30-8BD9-7DD9C6FFAB0D}"/>
              </a:ext>
            </a:extLst>
          </p:cNvPr>
          <p:cNvSpPr>
            <a:spLocks noGrp="1"/>
          </p:cNvSpPr>
          <p:nvPr>
            <p:ph type="body" sz="half" idx="2"/>
          </p:nvPr>
        </p:nvSpPr>
        <p:spPr>
          <a:xfrm>
            <a:off x="6306493" y="1160820"/>
            <a:ext cx="5167820" cy="3811588"/>
          </a:xfrm>
        </p:spPr>
        <p:txBody>
          <a:bodyPr>
            <a:normAutofit/>
          </a:bodyPr>
          <a:lstStyle/>
          <a:p>
            <a:r>
              <a:rPr lang="ja-JP" altLang="en-US" sz="2800" dirty="0">
                <a:latin typeface="Arial" panose="020B0604020202020204" pitchFamily="34" charset="0"/>
                <a:cs typeface="Arial" panose="020B0604020202020204" pitchFamily="34" charset="0"/>
              </a:rPr>
              <a:t>問題文</a:t>
            </a:r>
          </a:p>
        </p:txBody>
      </p:sp>
      <p:sp>
        <p:nvSpPr>
          <p:cNvPr id="2" name="スライド番号プレースホルダー 1">
            <a:extLst>
              <a:ext uri="{FF2B5EF4-FFF2-40B4-BE49-F238E27FC236}">
                <a16:creationId xmlns:a16="http://schemas.microsoft.com/office/drawing/2014/main" id="{DA0275B2-FA5D-443A-B1D1-4227E3DE21E2}"/>
              </a:ext>
            </a:extLst>
          </p:cNvPr>
          <p:cNvSpPr>
            <a:spLocks noGrp="1"/>
          </p:cNvSpPr>
          <p:nvPr>
            <p:ph type="sldNum" sz="quarter" idx="12"/>
          </p:nvPr>
        </p:nvSpPr>
        <p:spPr/>
        <p:txBody>
          <a:bodyPr/>
          <a:lstStyle/>
          <a:p>
            <a:fld id="{577CD959-623D-D54C-B506-CE25E27D04D0}" type="slidenum">
              <a:rPr lang="ja-JP" altLang="en-US" smtClean="0"/>
              <a:pPr/>
              <a:t>1</a:t>
            </a:fld>
            <a:endParaRPr lang="ja-JP" altLang="en-US"/>
          </a:p>
        </p:txBody>
      </p:sp>
      <p:sp>
        <p:nvSpPr>
          <p:cNvPr id="11" name="テキスト ボックス 10">
            <a:extLst>
              <a:ext uri="{FF2B5EF4-FFF2-40B4-BE49-F238E27FC236}">
                <a16:creationId xmlns:a16="http://schemas.microsoft.com/office/drawing/2014/main" id="{D3537626-EB35-46CF-BDF2-C49861DE5C1C}"/>
              </a:ext>
            </a:extLst>
          </p:cNvPr>
          <p:cNvSpPr txBox="1"/>
          <p:nvPr/>
        </p:nvSpPr>
        <p:spPr>
          <a:xfrm>
            <a:off x="560832" y="64194"/>
            <a:ext cx="3775393" cy="707886"/>
          </a:xfrm>
          <a:prstGeom prst="rect">
            <a:avLst/>
          </a:prstGeom>
          <a:noFill/>
        </p:spPr>
        <p:txBody>
          <a:bodyPr wrap="none" rtlCol="0">
            <a:spAutoFit/>
          </a:bodyPr>
          <a:lstStyle/>
          <a:p>
            <a:r>
              <a:rPr kumimoji="1" lang="ja-JP" altLang="en-US" sz="4000" dirty="0">
                <a:solidFill>
                  <a:schemeClr val="bg1"/>
                </a:solidFill>
                <a:latin typeface="Arial" panose="020B0604020202020204" pitchFamily="34" charset="0"/>
                <a:cs typeface="Arial" panose="020B0604020202020204" pitchFamily="34" charset="0"/>
              </a:rPr>
              <a:t>問題のタイトル</a:t>
            </a:r>
          </a:p>
        </p:txBody>
      </p:sp>
      <p:sp>
        <p:nvSpPr>
          <p:cNvPr id="8" name="テキスト プレースホルダー 9">
            <a:extLst>
              <a:ext uri="{FF2B5EF4-FFF2-40B4-BE49-F238E27FC236}">
                <a16:creationId xmlns:a16="http://schemas.microsoft.com/office/drawing/2014/main" id="{292AD0F1-0F74-469A-830B-192C4F0EA046}"/>
              </a:ext>
            </a:extLst>
          </p:cNvPr>
          <p:cNvSpPr txBox="1">
            <a:spLocks/>
          </p:cNvSpPr>
          <p:nvPr/>
        </p:nvSpPr>
        <p:spPr>
          <a:xfrm>
            <a:off x="416116" y="6374705"/>
            <a:ext cx="5679884" cy="4191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r>
              <a:rPr lang="ja-JP" altLang="en-US" dirty="0">
                <a:latin typeface="Arial" panose="020B0604020202020204" pitchFamily="34" charset="0"/>
                <a:cs typeface="Arial" panose="020B0604020202020204" pitchFamily="34" charset="0"/>
              </a:rPr>
              <a:t>もし</a:t>
            </a:r>
            <a:r>
              <a:rPr lang="en-US" altLang="ja-JP" dirty="0">
                <a:latin typeface="Arial" panose="020B0604020202020204" pitchFamily="34" charset="0"/>
                <a:cs typeface="Arial" panose="020B0604020202020204" pitchFamily="34" charset="0"/>
              </a:rPr>
              <a:t>web</a:t>
            </a:r>
            <a:r>
              <a:rPr lang="ja-JP" altLang="en-US" dirty="0">
                <a:latin typeface="Arial" panose="020B0604020202020204" pitchFamily="34" charset="0"/>
                <a:cs typeface="Arial" panose="020B0604020202020204" pitchFamily="34" charset="0"/>
              </a:rPr>
              <a:t>からの引用がある場合はここに</a:t>
            </a:r>
            <a:r>
              <a:rPr lang="en-US" altLang="ja-JP" dirty="0">
                <a:latin typeface="Arial" panose="020B0604020202020204" pitchFamily="34" charset="0"/>
                <a:cs typeface="Arial" panose="020B0604020202020204" pitchFamily="34" charset="0"/>
              </a:rPr>
              <a:t>URL</a:t>
            </a:r>
            <a:endParaRPr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97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BDF1E78-3317-41EF-9467-1F62814CA415}"/>
              </a:ext>
            </a:extLst>
          </p:cNvPr>
          <p:cNvSpPr>
            <a:spLocks noGrp="1"/>
          </p:cNvSpPr>
          <p:nvPr>
            <p:ph type="title"/>
          </p:nvPr>
        </p:nvSpPr>
        <p:spPr/>
        <p:txBody>
          <a:bodyPr>
            <a:normAutofit/>
          </a:bodyPr>
          <a:lstStyle/>
          <a:p>
            <a:r>
              <a:rPr lang="en-US" altLang="ja-JP" sz="4000" b="1" dirty="0">
                <a:latin typeface="Arial" panose="020B0604020202020204" pitchFamily="34" charset="0"/>
                <a:cs typeface="Arial" panose="020B0604020202020204" pitchFamily="34" charset="0"/>
              </a:rPr>
              <a:t> </a:t>
            </a:r>
            <a:r>
              <a:rPr lang="en-US" altLang="ja-JP" sz="4000" b="1" dirty="0">
                <a:solidFill>
                  <a:schemeClr val="bg1"/>
                </a:solidFill>
                <a:latin typeface="Arial" panose="020B0604020202020204" pitchFamily="34" charset="0"/>
                <a:cs typeface="Arial" panose="020B0604020202020204" pitchFamily="34" charset="0"/>
              </a:rPr>
              <a:t>Title</a:t>
            </a:r>
            <a:endParaRPr lang="ja-JP" altLang="en-US" sz="4000" b="1" dirty="0">
              <a:solidFill>
                <a:schemeClr val="bg1"/>
              </a:solidFill>
              <a:latin typeface="Arial" panose="020B0604020202020204" pitchFamily="34" charset="0"/>
              <a:cs typeface="Arial" panose="020B0604020202020204" pitchFamily="34" charset="0"/>
            </a:endParaRPr>
          </a:p>
        </p:txBody>
      </p:sp>
      <p:sp>
        <p:nvSpPr>
          <p:cNvPr id="4" name="正方形/長方形 3">
            <a:extLst>
              <a:ext uri="{FF2B5EF4-FFF2-40B4-BE49-F238E27FC236}">
                <a16:creationId xmlns:a16="http://schemas.microsoft.com/office/drawing/2014/main" id="{F5ABEE8C-9D98-43E8-A397-62C92DA83927}"/>
              </a:ext>
            </a:extLst>
          </p:cNvPr>
          <p:cNvSpPr/>
          <p:nvPr/>
        </p:nvSpPr>
        <p:spPr>
          <a:xfrm>
            <a:off x="0" y="-39759"/>
            <a:ext cx="12192000" cy="9157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507193B-0E4C-4C0B-B8E3-A089F497ABFF}"/>
              </a:ext>
            </a:extLst>
          </p:cNvPr>
          <p:cNvSpPr txBox="1"/>
          <p:nvPr/>
        </p:nvSpPr>
        <p:spPr>
          <a:xfrm>
            <a:off x="560832" y="64194"/>
            <a:ext cx="3775393" cy="707886"/>
          </a:xfrm>
          <a:prstGeom prst="rect">
            <a:avLst/>
          </a:prstGeom>
          <a:noFill/>
        </p:spPr>
        <p:txBody>
          <a:bodyPr wrap="none" rtlCol="0">
            <a:spAutoFit/>
          </a:bodyPr>
          <a:lstStyle/>
          <a:p>
            <a:r>
              <a:rPr kumimoji="1" lang="ja-JP" altLang="en-US" sz="4000" dirty="0">
                <a:solidFill>
                  <a:schemeClr val="bg1"/>
                </a:solidFill>
                <a:latin typeface="Arial" panose="020B0604020202020204" pitchFamily="34" charset="0"/>
                <a:cs typeface="Arial" panose="020B0604020202020204" pitchFamily="34" charset="0"/>
              </a:rPr>
              <a:t>問題のタイトル</a:t>
            </a:r>
          </a:p>
        </p:txBody>
      </p:sp>
      <p:sp>
        <p:nvSpPr>
          <p:cNvPr id="12" name="テキスト ボックス 11">
            <a:extLst>
              <a:ext uri="{FF2B5EF4-FFF2-40B4-BE49-F238E27FC236}">
                <a16:creationId xmlns:a16="http://schemas.microsoft.com/office/drawing/2014/main" id="{DB09A70A-CE15-4D6D-A8D1-B4B161C6822A}"/>
              </a:ext>
            </a:extLst>
          </p:cNvPr>
          <p:cNvSpPr txBox="1"/>
          <p:nvPr/>
        </p:nvSpPr>
        <p:spPr>
          <a:xfrm>
            <a:off x="569767" y="1153914"/>
            <a:ext cx="10979442"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0C0C0C"/>
                </a:solidFill>
                <a:latin typeface="Arial" panose="020B0604020202020204" pitchFamily="34" charset="0"/>
                <a:ea typeface="Meiryo UI" panose="020B0604030504040204" pitchFamily="50" charset="-128"/>
                <a:cs typeface="Arial" panose="020B0604020202020204" pitchFamily="34" charset="0"/>
              </a:rPr>
              <a:t>解答・解説</a:t>
            </a:r>
            <a:endParaRPr kumimoji="1" lang="en-US" altLang="ja-JP" sz="2800" b="1" i="0" strike="noStrike" kern="1200" cap="none" spc="0" normalizeH="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sng" strike="noStrike" kern="1200" cap="none" spc="0" normalizeH="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視点１：</a:t>
            </a:r>
            <a:endParaRPr kumimoji="1" lang="en-US" altLang="ja-JP" sz="2000" b="0" i="0" u="sng" strike="noStrike" kern="1200" cap="none" spc="0" normalizeH="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sng"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altLang="ja-JP" sz="2000" u="sng" dirty="0">
              <a:solidFill>
                <a:srgbClr val="0C0C0C"/>
              </a:solidFill>
              <a:latin typeface="Arial" panose="020B0604020202020204" pitchFamily="34" charset="0"/>
              <a:ea typeface="Meiryo UI" panose="020B0604030504040204" pitchFamily="50" charset="-128"/>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1" lang="ja-JP" altLang="en-US" sz="2000" b="0" i="0" u="sng"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視点２：</a:t>
            </a:r>
            <a:endParaRPr kumimoji="1" lang="en-US" altLang="ja-JP" sz="2000" b="0" i="0" u="sng"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sng"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8753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BDF1E78-3317-41EF-9467-1F62814CA415}"/>
              </a:ext>
            </a:extLst>
          </p:cNvPr>
          <p:cNvSpPr>
            <a:spLocks noGrp="1"/>
          </p:cNvSpPr>
          <p:nvPr>
            <p:ph type="title"/>
          </p:nvPr>
        </p:nvSpPr>
        <p:spPr/>
        <p:txBody>
          <a:bodyPr>
            <a:normAutofit/>
          </a:bodyPr>
          <a:lstStyle/>
          <a:p>
            <a:r>
              <a:rPr lang="en-US" altLang="ja-JP" sz="4000" b="1" dirty="0">
                <a:latin typeface="Arial" panose="020B0604020202020204" pitchFamily="34" charset="0"/>
                <a:cs typeface="Arial" panose="020B0604020202020204" pitchFamily="34" charset="0"/>
              </a:rPr>
              <a:t> </a:t>
            </a:r>
            <a:r>
              <a:rPr lang="en-US" altLang="ja-JP" sz="4000" b="1" dirty="0">
                <a:solidFill>
                  <a:schemeClr val="bg1"/>
                </a:solidFill>
                <a:latin typeface="Arial" panose="020B0604020202020204" pitchFamily="34" charset="0"/>
                <a:cs typeface="Arial" panose="020B0604020202020204" pitchFamily="34" charset="0"/>
              </a:rPr>
              <a:t>Title</a:t>
            </a:r>
            <a:endParaRPr lang="ja-JP" altLang="en-US" sz="4000" b="1" dirty="0">
              <a:solidFill>
                <a:schemeClr val="bg1"/>
              </a:solidFill>
              <a:latin typeface="Arial" panose="020B0604020202020204" pitchFamily="34" charset="0"/>
              <a:cs typeface="Arial" panose="020B0604020202020204" pitchFamily="34" charset="0"/>
            </a:endParaRPr>
          </a:p>
        </p:txBody>
      </p:sp>
      <p:sp>
        <p:nvSpPr>
          <p:cNvPr id="4" name="正方形/長方形 3">
            <a:extLst>
              <a:ext uri="{FF2B5EF4-FFF2-40B4-BE49-F238E27FC236}">
                <a16:creationId xmlns:a16="http://schemas.microsoft.com/office/drawing/2014/main" id="{F5ABEE8C-9D98-43E8-A397-62C92DA83927}"/>
              </a:ext>
            </a:extLst>
          </p:cNvPr>
          <p:cNvSpPr/>
          <p:nvPr/>
        </p:nvSpPr>
        <p:spPr>
          <a:xfrm>
            <a:off x="0" y="-39759"/>
            <a:ext cx="12192000" cy="9157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507193B-0E4C-4C0B-B8E3-A089F497ABFF}"/>
              </a:ext>
            </a:extLst>
          </p:cNvPr>
          <p:cNvSpPr txBox="1"/>
          <p:nvPr/>
        </p:nvSpPr>
        <p:spPr>
          <a:xfrm>
            <a:off x="560832" y="64194"/>
            <a:ext cx="2236510" cy="707886"/>
          </a:xfrm>
          <a:prstGeom prst="rect">
            <a:avLst/>
          </a:prstGeom>
          <a:noFill/>
        </p:spPr>
        <p:txBody>
          <a:bodyPr wrap="none" rtlCol="0">
            <a:spAutoFit/>
          </a:bodyPr>
          <a:lstStyle/>
          <a:p>
            <a:r>
              <a:rPr lang="ja-JP" altLang="en-US" sz="4000" dirty="0">
                <a:solidFill>
                  <a:schemeClr val="bg1"/>
                </a:solidFill>
                <a:latin typeface="Arial" panose="020B0604020202020204" pitchFamily="34" charset="0"/>
                <a:cs typeface="Arial" panose="020B0604020202020204" pitchFamily="34" charset="0"/>
              </a:rPr>
              <a:t>補足情報</a:t>
            </a:r>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DB09A70A-CE15-4D6D-A8D1-B4B161C6822A}"/>
              </a:ext>
            </a:extLst>
          </p:cNvPr>
          <p:cNvSpPr txBox="1"/>
          <p:nvPr/>
        </p:nvSpPr>
        <p:spPr>
          <a:xfrm>
            <a:off x="374358" y="1158887"/>
            <a:ext cx="109794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0C0C0C"/>
                </a:solidFill>
                <a:latin typeface="Arial" panose="020B0604020202020204" pitchFamily="34" charset="0"/>
                <a:ea typeface="Meiryo UI" panose="020B0604030504040204" pitchFamily="50" charset="-128"/>
                <a:cs typeface="Arial" panose="020B0604020202020204" pitchFamily="34" charset="0"/>
              </a:rPr>
              <a:t>解答を補足する背景知識等があれば記述。解説にすべて書ききれる場合は省略可。必要に応じて図などを載せてもよい。</a:t>
            </a:r>
            <a:endParaRPr kumimoji="1" lang="en-US" altLang="ja-JP" sz="2000" b="0" i="0" u="sng"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56630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30E17BF-7123-F748-9444-B1DFF6C6AB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51" y="847271"/>
            <a:ext cx="6178500" cy="6028455"/>
          </a:xfrm>
          <a:prstGeom prst="rect">
            <a:avLst/>
          </a:prstGeom>
        </p:spPr>
      </p:pic>
      <p:sp>
        <p:nvSpPr>
          <p:cNvPr id="5" name="正方形/長方形 4">
            <a:extLst>
              <a:ext uri="{FF2B5EF4-FFF2-40B4-BE49-F238E27FC236}">
                <a16:creationId xmlns:a16="http://schemas.microsoft.com/office/drawing/2014/main" id="{CCF1A96F-FCF2-C74C-BB19-66C23FCB1F3C}"/>
              </a:ext>
            </a:extLst>
          </p:cNvPr>
          <p:cNvSpPr/>
          <p:nvPr/>
        </p:nvSpPr>
        <p:spPr>
          <a:xfrm>
            <a:off x="-64167" y="-9167"/>
            <a:ext cx="12357001" cy="85643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5C44CC43-7A36-7845-83B3-9ACD116A59B2}"/>
              </a:ext>
            </a:extLst>
          </p:cNvPr>
          <p:cNvSpPr txBox="1"/>
          <p:nvPr/>
        </p:nvSpPr>
        <p:spPr>
          <a:xfrm>
            <a:off x="188492" y="92781"/>
            <a:ext cx="187743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iragino Sans W3" panose="020B0300000000000000" pitchFamily="34" charset="-128"/>
                <a:ea typeface="Hiragino Sans W3" panose="020B0300000000000000" pitchFamily="34" charset="-128"/>
                <a:cs typeface="+mn-cs"/>
              </a:rPr>
              <a:t>彼の罪</a:t>
            </a:r>
          </a:p>
        </p:txBody>
      </p:sp>
      <p:sp>
        <p:nvSpPr>
          <p:cNvPr id="3" name="テキスト ボックス 2">
            <a:extLst>
              <a:ext uri="{FF2B5EF4-FFF2-40B4-BE49-F238E27FC236}">
                <a16:creationId xmlns:a16="http://schemas.microsoft.com/office/drawing/2014/main" id="{9888E9A1-FA46-7646-9BFC-CD4461FBA6A0}"/>
              </a:ext>
            </a:extLst>
          </p:cNvPr>
          <p:cNvSpPr txBox="1"/>
          <p:nvPr/>
        </p:nvSpPr>
        <p:spPr>
          <a:xfrm>
            <a:off x="6691107" y="2351904"/>
            <a:ext cx="5089120" cy="2718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67"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大地震が発生した。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67"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彼は逮捕された。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267"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67"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なぜ？</a:t>
            </a:r>
          </a:p>
        </p:txBody>
      </p:sp>
      <p:sp>
        <p:nvSpPr>
          <p:cNvPr id="13" name="正方形/長方形 12">
            <a:extLst>
              <a:ext uri="{FF2B5EF4-FFF2-40B4-BE49-F238E27FC236}">
                <a16:creationId xmlns:a16="http://schemas.microsoft.com/office/drawing/2014/main" id="{A9498064-5472-F441-BD5B-DD02C38B7B17}"/>
              </a:ext>
            </a:extLst>
          </p:cNvPr>
          <p:cNvSpPr/>
          <p:nvPr/>
        </p:nvSpPr>
        <p:spPr>
          <a:xfrm>
            <a:off x="6311201" y="6334780"/>
            <a:ext cx="3168175" cy="461665"/>
          </a:xfrm>
          <a:prstGeom prst="rect">
            <a:avLst/>
          </a:prstGeom>
        </p:spPr>
        <p:txBody>
          <a:bodyPr wrap="none">
            <a:spAutoFit/>
          </a:bodyPr>
          <a:lstStyle/>
          <a:p>
            <a:pPr marL="211661"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0C0C0C"/>
                </a:solidFill>
                <a:effectLst/>
                <a:uLnTx/>
                <a:uFillTx/>
                <a:latin typeface="Hiragino Sans W2" panose="020B0300000000000000" pitchFamily="34" charset="-128"/>
                <a:ea typeface="Hiragino Sans W2" panose="020B0300000000000000" pitchFamily="34" charset="-128"/>
                <a:cs typeface="+mn-cs"/>
              </a:rPr>
              <a:t>難易度　★★☆☆☆</a:t>
            </a:r>
          </a:p>
        </p:txBody>
      </p:sp>
      <p:pic>
        <p:nvPicPr>
          <p:cNvPr id="14" name="図 13">
            <a:extLst>
              <a:ext uri="{FF2B5EF4-FFF2-40B4-BE49-F238E27FC236}">
                <a16:creationId xmlns:a16="http://schemas.microsoft.com/office/drawing/2014/main" id="{A40F30B4-A4A7-9544-AA06-30C7A1CD09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90345" y="6366934"/>
            <a:ext cx="864000" cy="299521"/>
          </a:xfrm>
          <a:prstGeom prst="rect">
            <a:avLst/>
          </a:prstGeom>
        </p:spPr>
      </p:pic>
      <p:sp>
        <p:nvSpPr>
          <p:cNvPr id="15" name="テキスト ボックス 14">
            <a:extLst>
              <a:ext uri="{FF2B5EF4-FFF2-40B4-BE49-F238E27FC236}">
                <a16:creationId xmlns:a16="http://schemas.microsoft.com/office/drawing/2014/main" id="{45CD68CA-9520-3F4A-96AE-3A7F438974C8}"/>
              </a:ext>
            </a:extLst>
          </p:cNvPr>
          <p:cNvSpPr txBox="1"/>
          <p:nvPr/>
        </p:nvSpPr>
        <p:spPr>
          <a:xfrm>
            <a:off x="10652690" y="6632297"/>
            <a:ext cx="1393330" cy="1949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67" b="0" i="0" u="none" strike="noStrike" kern="1200" cap="none" spc="0" normalizeH="0" baseline="0" noProof="0" dirty="0" err="1">
                <a:ln>
                  <a:noFill/>
                </a:ln>
                <a:solidFill>
                  <a:srgbClr val="0C0C0C"/>
                </a:solidFill>
                <a:effectLst/>
                <a:uLnTx/>
                <a:uFillTx/>
                <a:latin typeface="Hiragino Sans W2" panose="020B0300000000000000" pitchFamily="34" charset="-128"/>
                <a:ea typeface="Hiragino Sans W2" panose="020B0300000000000000" pitchFamily="34" charset="-128"/>
                <a:cs typeface="+mn-cs"/>
              </a:rPr>
              <a:t>nocobon</a:t>
            </a:r>
            <a:r>
              <a:rPr kumimoji="1" lang="en-US" altLang="ja-JP" sz="667"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 some rights reserved</a:t>
            </a:r>
            <a:endParaRPr kumimoji="1" lang="ja-JP" altLang="en-US" sz="667" b="0" i="0" u="none" strike="noStrike" kern="1200" cap="none" spc="0" normalizeH="0" baseline="0" noProof="0">
              <a:ln>
                <a:noFill/>
              </a:ln>
              <a:solidFill>
                <a:srgbClr val="0C0C0C"/>
              </a:solidFill>
              <a:effectLst/>
              <a:uLnTx/>
              <a:uFillTx/>
              <a:latin typeface="Hiragino Sans W2" panose="020B0300000000000000" pitchFamily="34" charset="-128"/>
              <a:ea typeface="Hiragino Sans W2" panose="020B0300000000000000" pitchFamily="34" charset="-128"/>
              <a:cs typeface="+mn-cs"/>
            </a:endParaRPr>
          </a:p>
        </p:txBody>
      </p:sp>
      <p:pic>
        <p:nvPicPr>
          <p:cNvPr id="11" name="図 10">
            <a:extLst>
              <a:ext uri="{FF2B5EF4-FFF2-40B4-BE49-F238E27FC236}">
                <a16:creationId xmlns:a16="http://schemas.microsoft.com/office/drawing/2014/main" id="{693C0609-736C-D947-9331-1C0FCC618391}"/>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127863" y="6396390"/>
            <a:ext cx="1294539" cy="348757"/>
          </a:xfrm>
          <a:prstGeom prst="rect">
            <a:avLst/>
          </a:prstGeom>
        </p:spPr>
      </p:pic>
      <p:sp>
        <p:nvSpPr>
          <p:cNvPr id="4" name="スライド番号プレースホルダー 3">
            <a:extLst>
              <a:ext uri="{FF2B5EF4-FFF2-40B4-BE49-F238E27FC236}">
                <a16:creationId xmlns:a16="http://schemas.microsoft.com/office/drawing/2014/main" id="{68E78EB3-0B2F-4DB1-93B1-EB46A64AF785}"/>
              </a:ext>
            </a:extLst>
          </p:cNvPr>
          <p:cNvSpPr>
            <a:spLocks noGrp="1"/>
          </p:cNvSpPr>
          <p:nvPr>
            <p:ph type="sldNum" sz="quarter" idx="12"/>
          </p:nvPr>
        </p:nvSpPr>
        <p:spPr/>
        <p:txBody>
          <a:bodyPr/>
          <a:lstStyle/>
          <a:p>
            <a:fld id="{2A717D1D-4B05-4EE7-9E0A-E03AD0BBF219}" type="slidenum">
              <a:rPr kumimoji="1" lang="ja-JP" altLang="en-US" smtClean="0"/>
              <a:pPr/>
              <a:t>4</a:t>
            </a:fld>
            <a:endParaRPr kumimoji="1" lang="ja-JP" altLang="en-US"/>
          </a:p>
        </p:txBody>
      </p:sp>
      <p:grpSp>
        <p:nvGrpSpPr>
          <p:cNvPr id="6" name="グループ化 16">
            <a:extLst>
              <a:ext uri="{FF2B5EF4-FFF2-40B4-BE49-F238E27FC236}">
                <a16:creationId xmlns:a16="http://schemas.microsoft.com/office/drawing/2014/main" id="{A6E81FE4-AF98-4CA8-BE5F-4018AD8BAB1D}"/>
              </a:ext>
            </a:extLst>
          </p:cNvPr>
          <p:cNvGrpSpPr/>
          <p:nvPr/>
        </p:nvGrpSpPr>
        <p:grpSpPr>
          <a:xfrm>
            <a:off x="1121319" y="949218"/>
            <a:ext cx="10658909" cy="2641806"/>
            <a:chOff x="1121319" y="949218"/>
            <a:chExt cx="10658909" cy="2641806"/>
          </a:xfrm>
        </p:grpSpPr>
        <p:sp>
          <p:nvSpPr>
            <p:cNvPr id="18" name="吹き出し: 角を丸めた四角形 17">
              <a:extLst>
                <a:ext uri="{FF2B5EF4-FFF2-40B4-BE49-F238E27FC236}">
                  <a16:creationId xmlns:a16="http://schemas.microsoft.com/office/drawing/2014/main" id="{610533AA-6E2B-45B0-91D7-EA831EFE6AE2}"/>
                </a:ext>
              </a:extLst>
            </p:cNvPr>
            <p:cNvSpPr/>
            <p:nvPr/>
          </p:nvSpPr>
          <p:spPr>
            <a:xfrm>
              <a:off x="3838876" y="2527643"/>
              <a:ext cx="1817649" cy="1063381"/>
            </a:xfrm>
            <a:prstGeom prst="wedgeRoundRectCallout">
              <a:avLst>
                <a:gd name="adj1" fmla="val -39934"/>
                <a:gd name="adj2" fmla="val 810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画像を添付</a:t>
              </a:r>
              <a:endParaRPr kumimoji="1" lang="en-US" altLang="ja-JP" sz="4000" b="1" dirty="0">
                <a:latin typeface="Meiryo UI" panose="020B0604030504040204" pitchFamily="50" charset="-128"/>
                <a:ea typeface="Meiryo UI" panose="020B0604030504040204" pitchFamily="50" charset="-128"/>
              </a:endParaRPr>
            </a:p>
          </p:txBody>
        </p:sp>
        <p:sp>
          <p:nvSpPr>
            <p:cNvPr id="19" name="吹き出し: 角を丸めた四角形 18">
              <a:extLst>
                <a:ext uri="{FF2B5EF4-FFF2-40B4-BE49-F238E27FC236}">
                  <a16:creationId xmlns:a16="http://schemas.microsoft.com/office/drawing/2014/main" id="{15E1B54A-B95B-4CA3-8054-7AAF43C935A2}"/>
                </a:ext>
              </a:extLst>
            </p:cNvPr>
            <p:cNvSpPr/>
            <p:nvPr/>
          </p:nvSpPr>
          <p:spPr>
            <a:xfrm>
              <a:off x="6840584" y="1067896"/>
              <a:ext cx="4939644" cy="1063381"/>
            </a:xfrm>
            <a:prstGeom prst="wedgeRoundRectCallout">
              <a:avLst>
                <a:gd name="adj1" fmla="val -39934"/>
                <a:gd name="adj2" fmla="val 810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自由な発想を引き出す問題文に！</a:t>
              </a:r>
              <a:endParaRPr kumimoji="1" lang="en-US" altLang="ja-JP" sz="4000" b="1" dirty="0">
                <a:latin typeface="Meiryo UI" panose="020B0604030504040204" pitchFamily="50" charset="-128"/>
                <a:ea typeface="Meiryo UI" panose="020B0604030504040204" pitchFamily="50" charset="-128"/>
              </a:endParaRPr>
            </a:p>
          </p:txBody>
        </p:sp>
        <p:sp>
          <p:nvSpPr>
            <p:cNvPr id="20" name="吹き出し: 角を丸めた四角形 19">
              <a:extLst>
                <a:ext uri="{FF2B5EF4-FFF2-40B4-BE49-F238E27FC236}">
                  <a16:creationId xmlns:a16="http://schemas.microsoft.com/office/drawing/2014/main" id="{DE69C02B-716C-4894-9F09-DCF1A0FAC8F6}"/>
                </a:ext>
              </a:extLst>
            </p:cNvPr>
            <p:cNvSpPr/>
            <p:nvPr/>
          </p:nvSpPr>
          <p:spPr>
            <a:xfrm>
              <a:off x="1121319" y="949218"/>
              <a:ext cx="4203972" cy="1063381"/>
            </a:xfrm>
            <a:prstGeom prst="wedgeRoundRectCallout">
              <a:avLst>
                <a:gd name="adj1" fmla="val -38093"/>
                <a:gd name="adj2" fmla="val -7309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問題の</a:t>
              </a:r>
              <a:endParaRPr kumimoji="1" lang="en-US" altLang="ja-JP" sz="4000" b="1" dirty="0">
                <a:latin typeface="Meiryo UI" panose="020B0604030504040204" pitchFamily="50" charset="-128"/>
                <a:ea typeface="Meiryo UI" panose="020B0604030504040204" pitchFamily="50" charset="-128"/>
              </a:endParaRPr>
            </a:p>
            <a:p>
              <a:pPr algn="ctr"/>
              <a:r>
                <a:rPr kumimoji="1" lang="ja-JP" altLang="en-US" sz="4000" b="1" dirty="0">
                  <a:latin typeface="Meiryo UI" panose="020B0604030504040204" pitchFamily="50" charset="-128"/>
                  <a:ea typeface="Meiryo UI" panose="020B0604030504040204" pitchFamily="50" charset="-128"/>
                </a:rPr>
                <a:t>タイトルがヒント</a:t>
              </a:r>
              <a:endParaRPr kumimoji="1" lang="en-US" altLang="ja-JP" sz="40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2988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E46B46-FD48-4447-A7D1-1DF06624BCB3}"/>
              </a:ext>
            </a:extLst>
          </p:cNvPr>
          <p:cNvSpPr/>
          <p:nvPr/>
        </p:nvSpPr>
        <p:spPr>
          <a:xfrm>
            <a:off x="-82502" y="-11395"/>
            <a:ext cx="12357001" cy="85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86AD8E9-2477-344C-ABA5-334212D81B68}"/>
              </a:ext>
            </a:extLst>
          </p:cNvPr>
          <p:cNvSpPr txBox="1"/>
          <p:nvPr/>
        </p:nvSpPr>
        <p:spPr>
          <a:xfrm>
            <a:off x="230123" y="185384"/>
            <a:ext cx="499896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「彼の罪」の答え</a:t>
            </a:r>
          </a:p>
        </p:txBody>
      </p:sp>
      <p:sp>
        <p:nvSpPr>
          <p:cNvPr id="5" name="テキスト ボックス 4">
            <a:extLst>
              <a:ext uri="{FF2B5EF4-FFF2-40B4-BE49-F238E27FC236}">
                <a16:creationId xmlns:a16="http://schemas.microsoft.com/office/drawing/2014/main" id="{2E04A943-268B-A34A-9AE8-4DFB7C8EAD27}"/>
              </a:ext>
            </a:extLst>
          </p:cNvPr>
          <p:cNvSpPr txBox="1"/>
          <p:nvPr/>
        </p:nvSpPr>
        <p:spPr>
          <a:xfrm>
            <a:off x="550414" y="1915259"/>
            <a:ext cx="11091168" cy="37361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0C0C0C"/>
                </a:solidFill>
                <a:effectLst/>
                <a:uLnTx/>
                <a:uFillTx/>
                <a:latin typeface="Meiryo UI" panose="020B0604030504040204" pitchFamily="50" charset="-128"/>
                <a:ea typeface="Meiryo UI" panose="020B0604030504040204" pitchFamily="50" charset="-128"/>
                <a:cs typeface="+mn-cs"/>
              </a:rPr>
              <a:t>多数の被害者が出た</a:t>
            </a:r>
            <a:r>
              <a:rPr kumimoji="1" lang="en-US" altLang="ja-JP" sz="4000" b="0" i="0" u="none" strike="noStrike" kern="1200" cap="none" spc="0" normalizeH="0" baseline="0" noProof="0" dirty="0">
                <a:ln>
                  <a:noFill/>
                </a:ln>
                <a:solidFill>
                  <a:srgbClr val="0C0C0C"/>
                </a:solidFill>
                <a:effectLst/>
                <a:uLnTx/>
                <a:uFillTx/>
                <a:latin typeface="Meiryo UI" panose="020B0604030504040204" pitchFamily="50" charset="-128"/>
                <a:ea typeface="Meiryo UI" panose="020B0604030504040204" pitchFamily="50" charset="-128"/>
                <a:cs typeface="+mn-cs"/>
              </a:rPr>
              <a:t>2009</a:t>
            </a:r>
            <a:r>
              <a:rPr kumimoji="1" lang="ja-JP" altLang="en-US" sz="4000" b="0" i="0" u="none" strike="noStrike" kern="1200" cap="none" spc="0" normalizeH="0" baseline="0" noProof="0" dirty="0">
                <a:ln>
                  <a:noFill/>
                </a:ln>
                <a:solidFill>
                  <a:srgbClr val="0C0C0C"/>
                </a:solidFill>
                <a:effectLst/>
                <a:uLnTx/>
                <a:uFillTx/>
                <a:latin typeface="Meiryo UI" panose="020B0604030504040204" pitchFamily="50" charset="-128"/>
                <a:ea typeface="Meiryo UI" panose="020B0604030504040204" pitchFamily="50" charset="-128"/>
                <a:cs typeface="+mn-cs"/>
              </a:rPr>
              <a:t>年イタリアの中部で起きた地震で、「大地震の兆候がないと判断し安全宣言ともとれる情報を流したことが被害を拡大させた」として、彼を含む委員会メンバー７名（科学者</a:t>
            </a:r>
            <a:r>
              <a:rPr kumimoji="1" lang="en-US" altLang="ja-JP" sz="4000" b="0" i="0" u="none" strike="noStrike" kern="1200" cap="none" spc="0" normalizeH="0" baseline="0" noProof="0" dirty="0">
                <a:ln>
                  <a:noFill/>
                </a:ln>
                <a:solidFill>
                  <a:srgbClr val="0C0C0C"/>
                </a:solidFill>
                <a:effectLst/>
                <a:uLnTx/>
                <a:uFillTx/>
                <a:latin typeface="Meiryo UI" panose="020B0604030504040204" pitchFamily="50" charset="-128"/>
                <a:ea typeface="Meiryo UI" panose="020B0604030504040204" pitchFamily="50" charset="-128"/>
                <a:cs typeface="+mn-cs"/>
              </a:rPr>
              <a:t>5</a:t>
            </a:r>
            <a:r>
              <a:rPr kumimoji="1" lang="ja-JP" altLang="en-US" sz="4000" b="0" i="0" u="none" strike="noStrike" kern="1200" cap="none" spc="0" normalizeH="0" baseline="0" noProof="0" dirty="0">
                <a:ln>
                  <a:noFill/>
                </a:ln>
                <a:solidFill>
                  <a:srgbClr val="0C0C0C"/>
                </a:solidFill>
                <a:effectLst/>
                <a:uLnTx/>
                <a:uFillTx/>
                <a:latin typeface="Meiryo UI" panose="020B0604030504040204" pitchFamily="50" charset="-128"/>
                <a:ea typeface="Meiryo UI" panose="020B0604030504040204" pitchFamily="50" charset="-128"/>
                <a:cs typeface="+mn-cs"/>
              </a:rPr>
              <a:t>名、行政関係者</a:t>
            </a:r>
            <a:r>
              <a:rPr kumimoji="1" lang="en-US" altLang="ja-JP" sz="4000" b="0" i="0" u="none" strike="noStrike" kern="1200" cap="none" spc="0" normalizeH="0" baseline="0" noProof="0" dirty="0">
                <a:ln>
                  <a:noFill/>
                </a:ln>
                <a:solidFill>
                  <a:srgbClr val="0C0C0C"/>
                </a:solidFill>
                <a:effectLst/>
                <a:uLnTx/>
                <a:uFillTx/>
                <a:latin typeface="Meiryo UI" panose="020B0604030504040204" pitchFamily="50" charset="-128"/>
                <a:ea typeface="Meiryo UI" panose="020B0604030504040204" pitchFamily="50" charset="-128"/>
                <a:cs typeface="+mn-cs"/>
              </a:rPr>
              <a:t>2</a:t>
            </a:r>
            <a:r>
              <a:rPr kumimoji="1" lang="ja-JP" altLang="en-US" sz="4000" b="0" i="0" u="none" strike="noStrike" kern="1200" cap="none" spc="0" normalizeH="0" baseline="0" noProof="0" dirty="0">
                <a:ln>
                  <a:noFill/>
                </a:ln>
                <a:solidFill>
                  <a:srgbClr val="0C0C0C"/>
                </a:solidFill>
                <a:effectLst/>
                <a:uLnTx/>
                <a:uFillTx/>
                <a:latin typeface="Meiryo UI" panose="020B0604030504040204" pitchFamily="50" charset="-128"/>
                <a:ea typeface="Meiryo UI" panose="020B0604030504040204" pitchFamily="50" charset="-128"/>
                <a:cs typeface="+mn-cs"/>
              </a:rPr>
              <a:t>名）が過失致死罪で告訴された。</a:t>
            </a:r>
            <a:endParaRPr kumimoji="1" lang="ja-JP" altLang="en-US" sz="40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endParaRPr>
          </a:p>
        </p:txBody>
      </p:sp>
      <p:sp>
        <p:nvSpPr>
          <p:cNvPr id="2" name="正方形/長方形 1">
            <a:extLst>
              <a:ext uri="{FF2B5EF4-FFF2-40B4-BE49-F238E27FC236}">
                <a16:creationId xmlns:a16="http://schemas.microsoft.com/office/drawing/2014/main" id="{C1DE30F7-C0AC-794C-A0C7-8CFF6159266A}"/>
              </a:ext>
            </a:extLst>
          </p:cNvPr>
          <p:cNvSpPr/>
          <p:nvPr/>
        </p:nvSpPr>
        <p:spPr>
          <a:xfrm>
            <a:off x="-196179" y="954825"/>
            <a:ext cx="12495728" cy="70788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キーワード：</a:t>
            </a:r>
            <a:r>
              <a:rPr kumimoji="1" lang="ja-JP" altLang="en-US" sz="40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Hiragino Sans W3" charset="-128"/>
              </a:rPr>
              <a:t>科学者の責任、予見可能性、科学的助言</a:t>
            </a:r>
          </a:p>
        </p:txBody>
      </p:sp>
      <p:pic>
        <p:nvPicPr>
          <p:cNvPr id="10" name="図 9">
            <a:extLst>
              <a:ext uri="{FF2B5EF4-FFF2-40B4-BE49-F238E27FC236}">
                <a16:creationId xmlns:a16="http://schemas.microsoft.com/office/drawing/2014/main" id="{7B2CC261-BA92-E340-8DAE-433BFFFB805C}"/>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7863" y="6396390"/>
            <a:ext cx="1294539" cy="348757"/>
          </a:xfrm>
          <a:prstGeom prst="rect">
            <a:avLst/>
          </a:prstGeom>
        </p:spPr>
      </p:pic>
      <p:sp>
        <p:nvSpPr>
          <p:cNvPr id="6" name="スライド番号プレースホルダー 5">
            <a:extLst>
              <a:ext uri="{FF2B5EF4-FFF2-40B4-BE49-F238E27FC236}">
                <a16:creationId xmlns:a16="http://schemas.microsoft.com/office/drawing/2014/main" id="{AFB48BD1-057A-46E2-9966-4C5DD6C439E0}"/>
              </a:ext>
            </a:extLst>
          </p:cNvPr>
          <p:cNvSpPr>
            <a:spLocks noGrp="1"/>
          </p:cNvSpPr>
          <p:nvPr>
            <p:ph type="sldNum" sz="quarter" idx="12"/>
          </p:nvPr>
        </p:nvSpPr>
        <p:spPr/>
        <p:txBody>
          <a:bodyPr/>
          <a:lstStyle/>
          <a:p>
            <a:fld id="{2A717D1D-4B05-4EE7-9E0A-E03AD0BBF219}" type="slidenum">
              <a:rPr kumimoji="1" lang="ja-JP" altLang="en-US" smtClean="0"/>
              <a:pPr/>
              <a:t>5</a:t>
            </a:fld>
            <a:endParaRPr kumimoji="1" lang="ja-JP" altLang="en-US"/>
          </a:p>
        </p:txBody>
      </p:sp>
      <p:sp>
        <p:nvSpPr>
          <p:cNvPr id="7" name="吹き出し: 角を丸めた四角形 6">
            <a:extLst>
              <a:ext uri="{FF2B5EF4-FFF2-40B4-BE49-F238E27FC236}">
                <a16:creationId xmlns:a16="http://schemas.microsoft.com/office/drawing/2014/main" id="{1D2296E4-6854-5ACA-60D7-1DC7FB30507B}"/>
              </a:ext>
            </a:extLst>
          </p:cNvPr>
          <p:cNvSpPr/>
          <p:nvPr/>
        </p:nvSpPr>
        <p:spPr>
          <a:xfrm>
            <a:off x="3291294" y="2758488"/>
            <a:ext cx="8831038" cy="1126353"/>
          </a:xfrm>
          <a:prstGeom prst="wedgeRoundRectCallout">
            <a:avLst>
              <a:gd name="adj1" fmla="val -39934"/>
              <a:gd name="adj2" fmla="val 810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エピソードの概要</a:t>
            </a:r>
            <a:endParaRPr kumimoji="1" lang="en-US" altLang="ja-JP" sz="4000" b="1" dirty="0">
              <a:latin typeface="Meiryo UI" panose="020B0604030504040204" pitchFamily="50" charset="-128"/>
              <a:ea typeface="Meiryo UI" panose="020B0604030504040204" pitchFamily="50" charset="-128"/>
            </a:endParaRPr>
          </a:p>
          <a:p>
            <a:pPr algn="ctr"/>
            <a:r>
              <a:rPr kumimoji="1" lang="ja-JP" altLang="en-US" sz="4000" b="1" dirty="0">
                <a:latin typeface="Meiryo UI" panose="020B0604030504040204" pitchFamily="50" charset="-128"/>
                <a:ea typeface="Meiryo UI" panose="020B0604030504040204" pitchFamily="50" charset="-128"/>
              </a:rPr>
              <a:t>どのような人・物が関係している？</a:t>
            </a:r>
          </a:p>
        </p:txBody>
      </p:sp>
      <p:sp>
        <p:nvSpPr>
          <p:cNvPr id="8" name="吹き出し: 角を丸めた四角形 7">
            <a:extLst>
              <a:ext uri="{FF2B5EF4-FFF2-40B4-BE49-F238E27FC236}">
                <a16:creationId xmlns:a16="http://schemas.microsoft.com/office/drawing/2014/main" id="{0E9A08C2-CD7D-C81F-D249-BEF8B67B6C9D}"/>
              </a:ext>
            </a:extLst>
          </p:cNvPr>
          <p:cNvSpPr/>
          <p:nvPr/>
        </p:nvSpPr>
        <p:spPr>
          <a:xfrm>
            <a:off x="5229086" y="1151604"/>
            <a:ext cx="4208355" cy="638070"/>
          </a:xfrm>
          <a:prstGeom prst="wedgeRoundRectCallout">
            <a:avLst>
              <a:gd name="adj1" fmla="val -39934"/>
              <a:gd name="adj2" fmla="val 810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いつ起きた？</a:t>
            </a:r>
          </a:p>
        </p:txBody>
      </p:sp>
    </p:spTree>
    <p:extLst>
      <p:ext uri="{BB962C8B-B14F-4D97-AF65-F5344CB8AC3E}">
        <p14:creationId xmlns:p14="http://schemas.microsoft.com/office/powerpoint/2010/main" val="3633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E46B46-FD48-4447-A7D1-1DF06624BCB3}"/>
              </a:ext>
            </a:extLst>
          </p:cNvPr>
          <p:cNvSpPr/>
          <p:nvPr/>
        </p:nvSpPr>
        <p:spPr>
          <a:xfrm>
            <a:off x="-82502" y="-11395"/>
            <a:ext cx="12357001" cy="85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86AD8E9-2477-344C-ABA5-334212D81B68}"/>
              </a:ext>
            </a:extLst>
          </p:cNvPr>
          <p:cNvSpPr txBox="1"/>
          <p:nvPr/>
        </p:nvSpPr>
        <p:spPr>
          <a:xfrm>
            <a:off x="230123" y="185384"/>
            <a:ext cx="499896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「彼の罪」の答え</a:t>
            </a:r>
          </a:p>
        </p:txBody>
      </p:sp>
      <p:sp>
        <p:nvSpPr>
          <p:cNvPr id="5" name="テキスト ボックス 4">
            <a:extLst>
              <a:ext uri="{FF2B5EF4-FFF2-40B4-BE49-F238E27FC236}">
                <a16:creationId xmlns:a16="http://schemas.microsoft.com/office/drawing/2014/main" id="{2E04A943-268B-A34A-9AE8-4DFB7C8EAD27}"/>
              </a:ext>
            </a:extLst>
          </p:cNvPr>
          <p:cNvSpPr txBox="1"/>
          <p:nvPr/>
        </p:nvSpPr>
        <p:spPr>
          <a:xfrm>
            <a:off x="479975" y="1287861"/>
            <a:ext cx="11091168" cy="2766655"/>
          </a:xfrm>
          <a:prstGeom prst="rect">
            <a:avLst/>
          </a:prstGeom>
          <a:noFill/>
        </p:spPr>
        <p:txBody>
          <a:bodyPr wrap="square" rtlCol="0">
            <a:spAutoFit/>
          </a:bodyPr>
          <a:lstStyle/>
          <a:p>
            <a:pPr>
              <a:lnSpc>
                <a:spcPct val="110000"/>
              </a:lnSpc>
              <a:buClrTx/>
              <a:defRPr/>
            </a:pPr>
            <a:r>
              <a:rPr lang="ja-JP" altLang="en-US" sz="4000" b="1" u="sng"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視点１：</a:t>
            </a:r>
            <a:r>
              <a:rPr lang="ja-JP" altLang="en-US"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地震の予知は最新の知識を持ってしても極めて難しい上、予測できたとしても</a:t>
            </a:r>
            <a:r>
              <a:rPr lang="en-US" altLang="ja-JP"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100%</a:t>
            </a:r>
            <a:r>
              <a:rPr lang="ja-JP" altLang="en-US"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の保証ができる類のものではない。そのような中で、世間の不安を払拭するために発表された情報だった。</a:t>
            </a:r>
            <a:endParaRPr kumimoji="1" lang="ja-JP" altLang="en-US" sz="40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endParaRPr>
          </a:p>
        </p:txBody>
      </p:sp>
      <p:pic>
        <p:nvPicPr>
          <p:cNvPr id="10" name="図 9">
            <a:extLst>
              <a:ext uri="{FF2B5EF4-FFF2-40B4-BE49-F238E27FC236}">
                <a16:creationId xmlns:a16="http://schemas.microsoft.com/office/drawing/2014/main" id="{7B2CC261-BA92-E340-8DAE-433BFFFB805C}"/>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7863" y="6396390"/>
            <a:ext cx="1294539" cy="348757"/>
          </a:xfrm>
          <a:prstGeom prst="rect">
            <a:avLst/>
          </a:prstGeom>
        </p:spPr>
      </p:pic>
      <p:sp>
        <p:nvSpPr>
          <p:cNvPr id="6" name="スライド番号プレースホルダー 5">
            <a:extLst>
              <a:ext uri="{FF2B5EF4-FFF2-40B4-BE49-F238E27FC236}">
                <a16:creationId xmlns:a16="http://schemas.microsoft.com/office/drawing/2014/main" id="{C5162ADF-46F6-4EB0-8817-2799DD0CF6C0}"/>
              </a:ext>
            </a:extLst>
          </p:cNvPr>
          <p:cNvSpPr>
            <a:spLocks noGrp="1"/>
          </p:cNvSpPr>
          <p:nvPr>
            <p:ph type="sldNum" sz="quarter" idx="12"/>
          </p:nvPr>
        </p:nvSpPr>
        <p:spPr/>
        <p:txBody>
          <a:bodyPr/>
          <a:lstStyle/>
          <a:p>
            <a:fld id="{2A717D1D-4B05-4EE7-9E0A-E03AD0BBF219}" type="slidenum">
              <a:rPr kumimoji="1" lang="ja-JP" altLang="en-US" sz="4000" smtClean="0"/>
              <a:pPr/>
              <a:t>6</a:t>
            </a:fld>
            <a:endParaRPr kumimoji="1" lang="ja-JP" altLang="en-US" sz="4000" dirty="0"/>
          </a:p>
        </p:txBody>
      </p:sp>
      <p:sp>
        <p:nvSpPr>
          <p:cNvPr id="2" name="吹き出し: 角を丸めた四角形 1">
            <a:extLst>
              <a:ext uri="{FF2B5EF4-FFF2-40B4-BE49-F238E27FC236}">
                <a16:creationId xmlns:a16="http://schemas.microsoft.com/office/drawing/2014/main" id="{75FDAFAE-8B5A-D7CC-9F20-644985BE27C7}"/>
              </a:ext>
            </a:extLst>
          </p:cNvPr>
          <p:cNvSpPr/>
          <p:nvPr/>
        </p:nvSpPr>
        <p:spPr>
          <a:xfrm>
            <a:off x="5229086" y="403751"/>
            <a:ext cx="5869988" cy="638070"/>
          </a:xfrm>
          <a:prstGeom prst="wedgeRoundRectCallout">
            <a:avLst>
              <a:gd name="adj1" fmla="val -39934"/>
              <a:gd name="adj2" fmla="val 810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4000" b="1" dirty="0">
                <a:latin typeface="Meiryo UI" panose="020B0604030504040204" pitchFamily="50" charset="-128"/>
                <a:ea typeface="Meiryo UI" panose="020B0604030504040204" pitchFamily="50" charset="-128"/>
              </a:rPr>
              <a:t>2</a:t>
            </a:r>
            <a:r>
              <a:rPr kumimoji="1" lang="ja-JP" altLang="en-US" sz="4000" b="1" dirty="0">
                <a:latin typeface="Meiryo UI" panose="020B0604030504040204" pitchFamily="50" charset="-128"/>
                <a:ea typeface="Meiryo UI" panose="020B0604030504040204" pitchFamily="50" charset="-128"/>
              </a:rPr>
              <a:t>つの立場からの視点</a:t>
            </a:r>
          </a:p>
        </p:txBody>
      </p:sp>
    </p:spTree>
    <p:extLst>
      <p:ext uri="{BB962C8B-B14F-4D97-AF65-F5344CB8AC3E}">
        <p14:creationId xmlns:p14="http://schemas.microsoft.com/office/powerpoint/2010/main" val="13957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E46B46-FD48-4447-A7D1-1DF06624BCB3}"/>
              </a:ext>
            </a:extLst>
          </p:cNvPr>
          <p:cNvSpPr/>
          <p:nvPr/>
        </p:nvSpPr>
        <p:spPr>
          <a:xfrm>
            <a:off x="-82502" y="-11395"/>
            <a:ext cx="12357001" cy="85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86AD8E9-2477-344C-ABA5-334212D81B68}"/>
              </a:ext>
            </a:extLst>
          </p:cNvPr>
          <p:cNvSpPr txBox="1"/>
          <p:nvPr/>
        </p:nvSpPr>
        <p:spPr>
          <a:xfrm>
            <a:off x="230123" y="185384"/>
            <a:ext cx="499896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「彼の罪」の答え</a:t>
            </a:r>
          </a:p>
        </p:txBody>
      </p:sp>
      <p:sp>
        <p:nvSpPr>
          <p:cNvPr id="5" name="テキスト ボックス 4">
            <a:extLst>
              <a:ext uri="{FF2B5EF4-FFF2-40B4-BE49-F238E27FC236}">
                <a16:creationId xmlns:a16="http://schemas.microsoft.com/office/drawing/2014/main" id="{2E04A943-268B-A34A-9AE8-4DFB7C8EAD27}"/>
              </a:ext>
            </a:extLst>
          </p:cNvPr>
          <p:cNvSpPr txBox="1"/>
          <p:nvPr/>
        </p:nvSpPr>
        <p:spPr>
          <a:xfrm>
            <a:off x="506101" y="952581"/>
            <a:ext cx="11091168" cy="4087466"/>
          </a:xfrm>
          <a:prstGeom prst="rect">
            <a:avLst/>
          </a:prstGeom>
          <a:noFill/>
        </p:spPr>
        <p:txBody>
          <a:bodyPr wrap="square" rtlCol="0">
            <a:spAutoFit/>
          </a:bodyPr>
          <a:lstStyle/>
          <a:p>
            <a:pPr>
              <a:lnSpc>
                <a:spcPct val="110000"/>
              </a:lnSpc>
              <a:buClrTx/>
              <a:defRPr/>
            </a:pPr>
            <a:r>
              <a:rPr lang="ja-JP" altLang="en-US" sz="4000" b="1" u="sng"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視点２：</a:t>
            </a:r>
            <a:r>
              <a:rPr lang="ja-JP" altLang="en-US"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最大被災地であるラクイラの地裁は、恣意的な発表が被害を拡大させたとして、委員会メンバーに求刑の</a:t>
            </a:r>
            <a:r>
              <a:rPr lang="en-US" altLang="ja-JP"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4</a:t>
            </a:r>
            <a:r>
              <a:rPr lang="ja-JP" altLang="en-US"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年を上回る</a:t>
            </a:r>
            <a:r>
              <a:rPr lang="en-US" altLang="ja-JP"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6</a:t>
            </a:r>
            <a:r>
              <a:rPr lang="ja-JP" altLang="en-US"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rPr>
              <a:t>年の禁錮刑を科した。学者らが「メディア操作」を図る政府を助長し、チェック機能としての委員会の役割を果たしていなかったことが有罪の理由として挙げられた。</a:t>
            </a:r>
            <a:endParaRPr lang="en-US" altLang="ja-JP" sz="4000" dirty="0">
              <a:solidFill>
                <a:schemeClr val="tx1">
                  <a:lumMod val="50000"/>
                </a:schemeClr>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10" name="図 9">
            <a:extLst>
              <a:ext uri="{FF2B5EF4-FFF2-40B4-BE49-F238E27FC236}">
                <a16:creationId xmlns:a16="http://schemas.microsoft.com/office/drawing/2014/main" id="{7B2CC261-BA92-E340-8DAE-433BFFFB805C}"/>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7863" y="6396390"/>
            <a:ext cx="1294539" cy="348757"/>
          </a:xfrm>
          <a:prstGeom prst="rect">
            <a:avLst/>
          </a:prstGeom>
        </p:spPr>
      </p:pic>
      <p:sp>
        <p:nvSpPr>
          <p:cNvPr id="6" name="スライド番号プレースホルダー 5">
            <a:extLst>
              <a:ext uri="{FF2B5EF4-FFF2-40B4-BE49-F238E27FC236}">
                <a16:creationId xmlns:a16="http://schemas.microsoft.com/office/drawing/2014/main" id="{C5162ADF-46F6-4EB0-8817-2799DD0CF6C0}"/>
              </a:ext>
            </a:extLst>
          </p:cNvPr>
          <p:cNvSpPr>
            <a:spLocks noGrp="1"/>
          </p:cNvSpPr>
          <p:nvPr>
            <p:ph type="sldNum" sz="quarter" idx="12"/>
          </p:nvPr>
        </p:nvSpPr>
        <p:spPr/>
        <p:txBody>
          <a:bodyPr/>
          <a:lstStyle/>
          <a:p>
            <a:fld id="{2A717D1D-4B05-4EE7-9E0A-E03AD0BBF219}" type="slidenum">
              <a:rPr kumimoji="1" lang="ja-JP" altLang="en-US" sz="3600" smtClean="0"/>
              <a:pPr/>
              <a:t>7</a:t>
            </a:fld>
            <a:endParaRPr kumimoji="1" lang="ja-JP" altLang="en-US" sz="3600" dirty="0"/>
          </a:p>
        </p:txBody>
      </p:sp>
    </p:spTree>
    <p:extLst>
      <p:ext uri="{BB962C8B-B14F-4D97-AF65-F5344CB8AC3E}">
        <p14:creationId xmlns:p14="http://schemas.microsoft.com/office/powerpoint/2010/main" val="365317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E46B46-FD48-4447-A7D1-1DF06624BCB3}"/>
              </a:ext>
            </a:extLst>
          </p:cNvPr>
          <p:cNvSpPr/>
          <p:nvPr/>
        </p:nvSpPr>
        <p:spPr>
          <a:xfrm>
            <a:off x="-82502" y="-11395"/>
            <a:ext cx="12357001" cy="85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86AD8E9-2477-344C-ABA5-334212D81B68}"/>
              </a:ext>
            </a:extLst>
          </p:cNvPr>
          <p:cNvSpPr txBox="1"/>
          <p:nvPr/>
        </p:nvSpPr>
        <p:spPr>
          <a:xfrm>
            <a:off x="230123" y="185384"/>
            <a:ext cx="499896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rPr>
              <a:t>「彼の罪」の答え</a:t>
            </a:r>
          </a:p>
        </p:txBody>
      </p:sp>
      <p:sp>
        <p:nvSpPr>
          <p:cNvPr id="5" name="テキスト ボックス 4">
            <a:extLst>
              <a:ext uri="{FF2B5EF4-FFF2-40B4-BE49-F238E27FC236}">
                <a16:creationId xmlns:a16="http://schemas.microsoft.com/office/drawing/2014/main" id="{2E04A943-268B-A34A-9AE8-4DFB7C8EAD27}"/>
              </a:ext>
            </a:extLst>
          </p:cNvPr>
          <p:cNvSpPr txBox="1"/>
          <p:nvPr/>
        </p:nvSpPr>
        <p:spPr>
          <a:xfrm>
            <a:off x="506101" y="952581"/>
            <a:ext cx="11091168" cy="422346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800"/>
              </a:spcBef>
              <a:spcAft>
                <a:spcPts val="0"/>
              </a:spcAft>
              <a:buClrTx/>
              <a:buSzTx/>
              <a:buFontTx/>
              <a:buNone/>
              <a:tabLst/>
              <a:defRPr/>
            </a:pPr>
            <a:r>
              <a:rPr kumimoji="1" lang="ja-JP" altLang="en-US" sz="4000" b="0" i="0" u="none" strike="noStrike" kern="1200" cap="none" spc="0" normalizeH="0" baseline="0" noProof="0" dirty="0">
                <a:ln>
                  <a:noFill/>
                </a:ln>
                <a:solidFill>
                  <a:srgbClr val="2652F5"/>
                </a:solidFill>
                <a:effectLst/>
                <a:uLnTx/>
                <a:uFillTx/>
                <a:latin typeface="Meiryo UI" panose="020B0604030504040204" pitchFamily="50" charset="-128"/>
                <a:ea typeface="Meiryo UI" panose="020B0604030504040204" pitchFamily="50" charset="-128"/>
                <a:cs typeface="+mn-cs"/>
              </a:rPr>
              <a:t>補足①：小さい余震が続く中、地震学者の中に</a:t>
            </a:r>
            <a:r>
              <a:rPr kumimoji="1" lang="ja-JP" altLang="en-US" sz="4000" kern="1200" dirty="0">
                <a:solidFill>
                  <a:srgbClr val="2652F5"/>
                </a:solidFill>
                <a:latin typeface="Meiryo UI" panose="020B0604030504040204" pitchFamily="50" charset="-128"/>
                <a:ea typeface="Meiryo UI" panose="020B0604030504040204" pitchFamily="50" charset="-128"/>
                <a:cs typeface="+mn-cs"/>
              </a:rPr>
              <a:t>は大地震の前触れだと論じる者もおり、市民の間に不安が広まっていた。</a:t>
            </a:r>
            <a:endParaRPr kumimoji="1" lang="en-US" altLang="ja-JP" sz="4000" kern="1200" dirty="0">
              <a:solidFill>
                <a:srgbClr val="2652F5"/>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800"/>
              </a:spcBef>
              <a:spcAft>
                <a:spcPts val="0"/>
              </a:spcAft>
              <a:buClrTx/>
              <a:buSzTx/>
              <a:buFontTx/>
              <a:buNone/>
              <a:tabLst/>
              <a:defRPr/>
            </a:pPr>
            <a:r>
              <a:rPr kumimoji="1" lang="ja-JP" altLang="en-US" sz="4000" kern="1200" dirty="0">
                <a:solidFill>
                  <a:srgbClr val="2652F5"/>
                </a:solidFill>
                <a:latin typeface="Meiryo UI" panose="020B0604030504040204" pitchFamily="50" charset="-128"/>
                <a:ea typeface="Meiryo UI" panose="020B0604030504040204" pitchFamily="50" charset="-128"/>
                <a:cs typeface="+mn-cs"/>
              </a:rPr>
              <a:t>補足</a:t>
            </a:r>
            <a:r>
              <a:rPr kumimoji="1" lang="ja-JP" altLang="en-US" sz="4000" b="0" i="0" u="none" strike="noStrike" kern="1200" cap="none" spc="0" normalizeH="0" baseline="0" noProof="0" dirty="0">
                <a:ln>
                  <a:noFill/>
                </a:ln>
                <a:solidFill>
                  <a:srgbClr val="2652F5"/>
                </a:solidFill>
                <a:effectLst/>
                <a:uLnTx/>
                <a:uFillTx/>
                <a:latin typeface="Meiryo UI" panose="020B0604030504040204" pitchFamily="50" charset="-128"/>
                <a:ea typeface="Meiryo UI" panose="020B0604030504040204" pitchFamily="50" charset="-128"/>
                <a:cs typeface="+mn-cs"/>
              </a:rPr>
              <a:t>②：実刑判決の後、上級裁判所では彼を含む被告</a:t>
            </a:r>
            <a:r>
              <a:rPr kumimoji="1" lang="en-US" altLang="ja-JP" sz="4000" b="0" i="0" u="none" strike="noStrike" kern="1200" cap="none" spc="0" normalizeH="0" baseline="0" noProof="0" dirty="0">
                <a:ln>
                  <a:noFill/>
                </a:ln>
                <a:solidFill>
                  <a:srgbClr val="2652F5"/>
                </a:solidFill>
                <a:effectLst/>
                <a:uLnTx/>
                <a:uFillTx/>
                <a:latin typeface="Meiryo UI" panose="020B0604030504040204" pitchFamily="50" charset="-128"/>
                <a:ea typeface="Meiryo UI" panose="020B0604030504040204" pitchFamily="50" charset="-128"/>
                <a:cs typeface="+mn-cs"/>
              </a:rPr>
              <a:t>6</a:t>
            </a:r>
            <a:r>
              <a:rPr kumimoji="1" lang="ja-JP" altLang="en-US" sz="4000" b="0" i="0" u="none" strike="noStrike" kern="1200" cap="none" spc="0" normalizeH="0" baseline="0" noProof="0" dirty="0">
                <a:ln>
                  <a:noFill/>
                </a:ln>
                <a:solidFill>
                  <a:srgbClr val="2652F5"/>
                </a:solidFill>
                <a:effectLst/>
                <a:uLnTx/>
                <a:uFillTx/>
                <a:latin typeface="Meiryo UI" panose="020B0604030504040204" pitchFamily="50" charset="-128"/>
                <a:ea typeface="Meiryo UI" panose="020B0604030504040204" pitchFamily="50" charset="-128"/>
                <a:cs typeface="+mn-cs"/>
              </a:rPr>
              <a:t>名に逆転無罪の判決が下り、有罪となったのは政府防災局副長官のみであった。</a:t>
            </a:r>
            <a:endParaRPr kumimoji="1" lang="ja-JP" altLang="en-US" sz="4000" b="0" i="0" u="none" strike="noStrike" kern="1200" cap="none" spc="0" normalizeH="0" baseline="0" noProof="0" dirty="0">
              <a:ln>
                <a:noFill/>
              </a:ln>
              <a:solidFill>
                <a:srgbClr val="0C0C0C"/>
              </a:solidFill>
              <a:effectLst/>
              <a:uLnTx/>
              <a:uFillTx/>
              <a:latin typeface="Hiragino Sans W2" panose="020B0300000000000000" pitchFamily="34" charset="-128"/>
              <a:ea typeface="Hiragino Sans W2" panose="020B0300000000000000" pitchFamily="34" charset="-128"/>
              <a:cs typeface="+mn-cs"/>
            </a:endParaRPr>
          </a:p>
        </p:txBody>
      </p:sp>
      <p:pic>
        <p:nvPicPr>
          <p:cNvPr id="10" name="図 9">
            <a:extLst>
              <a:ext uri="{FF2B5EF4-FFF2-40B4-BE49-F238E27FC236}">
                <a16:creationId xmlns:a16="http://schemas.microsoft.com/office/drawing/2014/main" id="{7B2CC261-BA92-E340-8DAE-433BFFFB805C}"/>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7863" y="6396390"/>
            <a:ext cx="1294539" cy="348757"/>
          </a:xfrm>
          <a:prstGeom prst="rect">
            <a:avLst/>
          </a:prstGeom>
        </p:spPr>
      </p:pic>
      <p:sp>
        <p:nvSpPr>
          <p:cNvPr id="6" name="スライド番号プレースホルダー 5">
            <a:extLst>
              <a:ext uri="{FF2B5EF4-FFF2-40B4-BE49-F238E27FC236}">
                <a16:creationId xmlns:a16="http://schemas.microsoft.com/office/drawing/2014/main" id="{C5162ADF-46F6-4EB0-8817-2799DD0CF6C0}"/>
              </a:ext>
            </a:extLst>
          </p:cNvPr>
          <p:cNvSpPr>
            <a:spLocks noGrp="1"/>
          </p:cNvSpPr>
          <p:nvPr>
            <p:ph type="sldNum" sz="quarter" idx="12"/>
          </p:nvPr>
        </p:nvSpPr>
        <p:spPr/>
        <p:txBody>
          <a:bodyPr/>
          <a:lstStyle/>
          <a:p>
            <a:fld id="{2A717D1D-4B05-4EE7-9E0A-E03AD0BBF219}" type="slidenum">
              <a:rPr kumimoji="1" lang="ja-JP" altLang="en-US" sz="3600" smtClean="0"/>
              <a:pPr/>
              <a:t>8</a:t>
            </a:fld>
            <a:endParaRPr kumimoji="1" lang="ja-JP" altLang="en-US" sz="3600" dirty="0"/>
          </a:p>
        </p:txBody>
      </p:sp>
      <p:sp>
        <p:nvSpPr>
          <p:cNvPr id="2" name="吹き出し: 角を丸めた四角形 1">
            <a:extLst>
              <a:ext uri="{FF2B5EF4-FFF2-40B4-BE49-F238E27FC236}">
                <a16:creationId xmlns:a16="http://schemas.microsoft.com/office/drawing/2014/main" id="{AC9BFBE5-DDB6-CF74-2C3D-EA1F79243E6D}"/>
              </a:ext>
            </a:extLst>
          </p:cNvPr>
          <p:cNvSpPr/>
          <p:nvPr/>
        </p:nvSpPr>
        <p:spPr>
          <a:xfrm>
            <a:off x="4914289" y="148227"/>
            <a:ext cx="6393145" cy="638070"/>
          </a:xfrm>
          <a:prstGeom prst="wedgeRoundRectCallout">
            <a:avLst>
              <a:gd name="adj1" fmla="val -35933"/>
              <a:gd name="adj2" fmla="val 8280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補足情報（あれば）</a:t>
            </a:r>
            <a:endParaRPr kumimoji="1" lang="en-US" altLang="ja-JP" sz="4000" b="1" dirty="0">
              <a:latin typeface="Meiryo UI" panose="020B0604030504040204" pitchFamily="50" charset="-128"/>
              <a:ea typeface="Meiryo UI" panose="020B0604030504040204" pitchFamily="50" charset="-128"/>
            </a:endParaRPr>
          </a:p>
        </p:txBody>
      </p:sp>
      <p:sp>
        <p:nvSpPr>
          <p:cNvPr id="7" name="吹き出し: 角を丸めた四角形 6">
            <a:extLst>
              <a:ext uri="{FF2B5EF4-FFF2-40B4-BE49-F238E27FC236}">
                <a16:creationId xmlns:a16="http://schemas.microsoft.com/office/drawing/2014/main" id="{A5FE96F5-BD94-DA33-5D65-BCA69C58199B}"/>
              </a:ext>
            </a:extLst>
          </p:cNvPr>
          <p:cNvSpPr/>
          <p:nvPr/>
        </p:nvSpPr>
        <p:spPr>
          <a:xfrm>
            <a:off x="770709" y="5066950"/>
            <a:ext cx="11246861" cy="1080459"/>
          </a:xfrm>
          <a:prstGeom prst="wedgeRoundRectCallout">
            <a:avLst>
              <a:gd name="adj1" fmla="val -29599"/>
              <a:gd name="adj2" fmla="val 3911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基本は問題１ページ、解答数ページ、視点２ページ程度で、必要ならページを追加しても</a:t>
            </a:r>
            <a:r>
              <a:rPr kumimoji="1" lang="en-US" altLang="ja-JP" sz="4000" b="1" dirty="0">
                <a:latin typeface="Meiryo UI" panose="020B0604030504040204" pitchFamily="50" charset="-128"/>
                <a:ea typeface="Meiryo UI" panose="020B0604030504040204" pitchFamily="50" charset="-128"/>
              </a:rPr>
              <a:t>OK</a:t>
            </a:r>
          </a:p>
        </p:txBody>
      </p:sp>
    </p:spTree>
    <p:extLst>
      <p:ext uri="{BB962C8B-B14F-4D97-AF65-F5344CB8AC3E}">
        <p14:creationId xmlns:p14="http://schemas.microsoft.com/office/powerpoint/2010/main" val="6776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BDF1E78-3317-41EF-9467-1F62814CA415}"/>
              </a:ext>
            </a:extLst>
          </p:cNvPr>
          <p:cNvSpPr>
            <a:spLocks noGrp="1"/>
          </p:cNvSpPr>
          <p:nvPr>
            <p:ph type="title"/>
          </p:nvPr>
        </p:nvSpPr>
        <p:spPr/>
        <p:txBody>
          <a:bodyPr>
            <a:normAutofit/>
          </a:bodyPr>
          <a:lstStyle/>
          <a:p>
            <a:r>
              <a:rPr lang="en-US" altLang="ja-JP" sz="4000" b="1" dirty="0">
                <a:latin typeface="Arial" panose="020B0604020202020204" pitchFamily="34" charset="0"/>
                <a:cs typeface="Arial" panose="020B0604020202020204" pitchFamily="34" charset="0"/>
              </a:rPr>
              <a:t> </a:t>
            </a:r>
            <a:r>
              <a:rPr lang="en-US" altLang="ja-JP" sz="4000" b="1" dirty="0">
                <a:solidFill>
                  <a:schemeClr val="bg1"/>
                </a:solidFill>
                <a:latin typeface="Arial" panose="020B0604020202020204" pitchFamily="34" charset="0"/>
                <a:cs typeface="Arial" panose="020B0604020202020204" pitchFamily="34" charset="0"/>
              </a:rPr>
              <a:t>Title</a:t>
            </a:r>
            <a:endParaRPr lang="ja-JP" altLang="en-US" sz="4000" b="1" dirty="0">
              <a:solidFill>
                <a:schemeClr val="bg1"/>
              </a:solidFill>
              <a:latin typeface="Arial" panose="020B0604020202020204" pitchFamily="34" charset="0"/>
              <a:cs typeface="Arial" panose="020B0604020202020204" pitchFamily="34" charset="0"/>
            </a:endParaRPr>
          </a:p>
        </p:txBody>
      </p:sp>
      <p:sp>
        <p:nvSpPr>
          <p:cNvPr id="4" name="正方形/長方形 3">
            <a:extLst>
              <a:ext uri="{FF2B5EF4-FFF2-40B4-BE49-F238E27FC236}">
                <a16:creationId xmlns:a16="http://schemas.microsoft.com/office/drawing/2014/main" id="{F5ABEE8C-9D98-43E8-A397-62C92DA83927}"/>
              </a:ext>
            </a:extLst>
          </p:cNvPr>
          <p:cNvSpPr/>
          <p:nvPr/>
        </p:nvSpPr>
        <p:spPr>
          <a:xfrm>
            <a:off x="0" y="-39759"/>
            <a:ext cx="12192000" cy="9157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507193B-0E4C-4C0B-B8E3-A089F497ABFF}"/>
              </a:ext>
            </a:extLst>
          </p:cNvPr>
          <p:cNvSpPr txBox="1"/>
          <p:nvPr/>
        </p:nvSpPr>
        <p:spPr>
          <a:xfrm>
            <a:off x="320990" y="64194"/>
            <a:ext cx="5314275" cy="707886"/>
          </a:xfrm>
          <a:prstGeom prst="rect">
            <a:avLst/>
          </a:prstGeom>
          <a:noFill/>
        </p:spPr>
        <p:txBody>
          <a:bodyPr wrap="none" rtlCol="0">
            <a:spAutoFit/>
          </a:bodyPr>
          <a:lstStyle/>
          <a:p>
            <a:r>
              <a:rPr kumimoji="1" lang="ja-JP" altLang="en-US" sz="4000" dirty="0">
                <a:solidFill>
                  <a:schemeClr val="bg1"/>
                </a:solidFill>
                <a:latin typeface="Arial" panose="020B0604020202020204" pitchFamily="34" charset="0"/>
                <a:cs typeface="Arial" panose="020B0604020202020204" pitchFamily="34" charset="0"/>
              </a:rPr>
              <a:t>付箋ボードワーク課題</a:t>
            </a:r>
          </a:p>
        </p:txBody>
      </p:sp>
      <p:sp>
        <p:nvSpPr>
          <p:cNvPr id="6" name="テキスト ボックス 5">
            <a:extLst>
              <a:ext uri="{FF2B5EF4-FFF2-40B4-BE49-F238E27FC236}">
                <a16:creationId xmlns:a16="http://schemas.microsoft.com/office/drawing/2014/main" id="{DC032FFA-DF2E-4CCB-AF91-EB4CEFB4B5F3}"/>
              </a:ext>
            </a:extLst>
          </p:cNvPr>
          <p:cNvSpPr txBox="1"/>
          <p:nvPr/>
        </p:nvSpPr>
        <p:spPr>
          <a:xfrm>
            <a:off x="792608" y="2604271"/>
            <a:ext cx="10732786" cy="230832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以下</a:t>
            </a:r>
            <a:r>
              <a:rPr kumimoji="1" lang="en-US" altLang="ja-JP"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3</a:t>
            </a:r>
            <a:r>
              <a:rPr kumimoji="1" lang="ja-JP" altLang="en-US"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点を簡単に記述してください。</a:t>
            </a:r>
            <a:endParaRPr kumimoji="1" lang="en-US" altLang="ja-JP"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なぜ、自分は研究をするのか？</a:t>
            </a:r>
          </a:p>
          <a:p>
            <a:pPr marL="457200" marR="0" lvl="0" indent="-4572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何処でどんな事が出来る研究者になりたいか？</a:t>
            </a:r>
          </a:p>
          <a:p>
            <a:pPr marL="457200" marR="0" lvl="0" indent="-4572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24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在学中にどんな経験を積んでおきたいか？</a:t>
            </a:r>
          </a:p>
        </p:txBody>
      </p:sp>
      <p:sp>
        <p:nvSpPr>
          <p:cNvPr id="7" name="テキスト ボックス 6">
            <a:extLst>
              <a:ext uri="{FF2B5EF4-FFF2-40B4-BE49-F238E27FC236}">
                <a16:creationId xmlns:a16="http://schemas.microsoft.com/office/drawing/2014/main" id="{319EB6AD-D0B8-44C7-B7F1-1568E8DFABAE}"/>
              </a:ext>
            </a:extLst>
          </p:cNvPr>
          <p:cNvSpPr txBox="1"/>
          <p:nvPr/>
        </p:nvSpPr>
        <p:spPr>
          <a:xfrm>
            <a:off x="560832" y="5624028"/>
            <a:ext cx="90392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0C0C0C"/>
                </a:solidFill>
                <a:latin typeface="Arial" panose="020B0604020202020204" pitchFamily="34" charset="0"/>
                <a:ea typeface="Meiryo UI" panose="020B0604030504040204" pitchFamily="50" charset="-128"/>
                <a:cs typeface="Arial" panose="020B0604020202020204" pitchFamily="34" charset="0"/>
              </a:rPr>
              <a:t>ファイル名を自分の学籍番号・氏名に書き換えて</a:t>
            </a:r>
            <a:r>
              <a:rPr lang="en-US" altLang="ja-JP" sz="2000" b="1" dirty="0">
                <a:solidFill>
                  <a:srgbClr val="0C0C0C"/>
                </a:solidFill>
                <a:latin typeface="Arial" panose="020B0604020202020204" pitchFamily="34" charset="0"/>
                <a:ea typeface="Meiryo UI" panose="020B0604030504040204" pitchFamily="50" charset="-128"/>
                <a:cs typeface="Arial" panose="020B0604020202020204" pitchFamily="34" charset="0"/>
              </a:rPr>
              <a:t>(“</a:t>
            </a:r>
            <a:r>
              <a:rPr lang="ja-JP" altLang="en-US" sz="2000" b="1" dirty="0">
                <a:solidFill>
                  <a:srgbClr val="0C0C0C"/>
                </a:solidFill>
                <a:latin typeface="Arial" panose="020B0604020202020204" pitchFamily="34" charset="0"/>
                <a:ea typeface="Meiryo UI" panose="020B0604030504040204" pitchFamily="50" charset="-128"/>
                <a:cs typeface="Arial" panose="020B0604020202020204" pitchFamily="34" charset="0"/>
              </a:rPr>
              <a:t>学籍番号</a:t>
            </a:r>
            <a:r>
              <a:rPr lang="en-US" altLang="ja-JP" sz="2000" b="1" dirty="0">
                <a:solidFill>
                  <a:srgbClr val="0C0C0C"/>
                </a:solidFill>
                <a:latin typeface="Arial" panose="020B0604020202020204" pitchFamily="34" charset="0"/>
                <a:ea typeface="Meiryo UI" panose="020B0604030504040204" pitchFamily="50" charset="-128"/>
                <a:cs typeface="Arial" panose="020B0604020202020204" pitchFamily="34" charset="0"/>
              </a:rPr>
              <a:t>_</a:t>
            </a:r>
            <a:r>
              <a:rPr lang="ja-JP" altLang="en-US" sz="2000" b="1" dirty="0">
                <a:solidFill>
                  <a:srgbClr val="0C0C0C"/>
                </a:solidFill>
                <a:latin typeface="Arial" panose="020B0604020202020204" pitchFamily="34" charset="0"/>
                <a:ea typeface="Meiryo UI" panose="020B0604030504040204" pitchFamily="50" charset="-128"/>
                <a:cs typeface="Arial" panose="020B0604020202020204" pitchFamily="34" charset="0"/>
              </a:rPr>
              <a:t>総研</a:t>
            </a:r>
            <a:r>
              <a:rPr lang="en-US" altLang="ja-JP" sz="2000" b="1" dirty="0">
                <a:solidFill>
                  <a:srgbClr val="0C0C0C"/>
                </a:solidFill>
                <a:latin typeface="Arial" panose="020B0604020202020204" pitchFamily="34" charset="0"/>
                <a:ea typeface="Meiryo UI" panose="020B0604030504040204" pitchFamily="50" charset="-128"/>
                <a:cs typeface="Arial" panose="020B0604020202020204" pitchFamily="34" charset="0"/>
              </a:rPr>
              <a:t>_</a:t>
            </a:r>
            <a:r>
              <a:rPr lang="ja-JP" altLang="en-US" sz="2000" b="1" dirty="0">
                <a:solidFill>
                  <a:srgbClr val="0C0C0C"/>
                </a:solidFill>
                <a:latin typeface="Arial" panose="020B0604020202020204" pitchFamily="34" charset="0"/>
                <a:ea typeface="Meiryo UI" panose="020B0604030504040204" pitchFamily="50" charset="-128"/>
                <a:cs typeface="Arial" panose="020B0604020202020204" pitchFamily="34" charset="0"/>
              </a:rPr>
              <a:t>太郎</a:t>
            </a:r>
            <a:r>
              <a:rPr lang="en-US" altLang="ja-JP" sz="2000" b="1" dirty="0">
                <a:solidFill>
                  <a:srgbClr val="0C0C0C"/>
                </a:solidFill>
                <a:latin typeface="Arial" panose="020B0604020202020204" pitchFamily="34" charset="0"/>
                <a:ea typeface="Meiryo UI" panose="020B0604030504040204" pitchFamily="50" charset="-128"/>
                <a:cs typeface="Arial" panose="020B0604020202020204" pitchFamily="34" charset="0"/>
              </a:rPr>
              <a:t>_2025</a:t>
            </a:r>
            <a:r>
              <a:rPr lang="ja-JP" altLang="en-US" sz="2000" b="1" dirty="0">
                <a:solidFill>
                  <a:srgbClr val="0C0C0C"/>
                </a:solidFill>
                <a:latin typeface="Arial" panose="020B0604020202020204" pitchFamily="34" charset="0"/>
                <a:ea typeface="Meiryo UI" panose="020B0604030504040204" pitchFamily="50" charset="-128"/>
                <a:cs typeface="Arial" panose="020B0604020202020204" pitchFamily="34" charset="0"/>
              </a:rPr>
              <a:t>年度春研究を多角的に捉える提出課題</a:t>
            </a:r>
            <a:r>
              <a:rPr lang="en-US" altLang="ja-JP" sz="2000" b="1" dirty="0">
                <a:solidFill>
                  <a:srgbClr val="0C0C0C"/>
                </a:solidFill>
                <a:latin typeface="Arial" panose="020B0604020202020204" pitchFamily="34" charset="0"/>
                <a:ea typeface="Meiryo UI" panose="020B0604030504040204" pitchFamily="50" charset="-128"/>
                <a:cs typeface="Arial" panose="020B0604020202020204" pitchFamily="34" charset="0"/>
              </a:rPr>
              <a:t>”)Dropbox</a:t>
            </a:r>
            <a:r>
              <a:rPr lang="ja-JP" altLang="en-US" sz="2000" b="1" dirty="0">
                <a:solidFill>
                  <a:srgbClr val="0C0C0C"/>
                </a:solidFill>
                <a:latin typeface="Arial" panose="020B0604020202020204" pitchFamily="34" charset="0"/>
                <a:ea typeface="Meiryo UI" panose="020B0604030504040204" pitchFamily="50" charset="-128"/>
                <a:cs typeface="Arial" panose="020B0604020202020204" pitchFamily="34" charset="0"/>
              </a:rPr>
              <a:t>にアップロードしてください。</a:t>
            </a:r>
            <a:r>
              <a:rPr lang="en-US" altLang="ja-JP" sz="2000" b="1" dirty="0">
                <a:solidFill>
                  <a:srgbClr val="0070C0"/>
                </a:solidFill>
                <a:latin typeface="Arial" panose="020B0604020202020204" pitchFamily="34" charset="0"/>
                <a:ea typeface="Meiryo UI" panose="020B0604030504040204" pitchFamily="50" charset="-128"/>
                <a:cs typeface="Arial" panose="020B0604020202020204" pitchFamily="34" charset="0"/>
              </a:rPr>
              <a:t> </a:t>
            </a:r>
            <a:r>
              <a:rPr lang="en-US" altLang="ja-JP" sz="2000" b="0" i="0" dirty="0">
                <a:solidFill>
                  <a:srgbClr val="222222"/>
                </a:solidFill>
                <a:effectLst/>
                <a:latin typeface="Arial" panose="020B0604020202020204" pitchFamily="34" charset="0"/>
              </a:rPr>
              <a:t>https://www.dropbox.com/request/cg96ddGM3rzOrvZ7CWVH</a:t>
            </a:r>
            <a:endParaRPr kumimoji="1" lang="en-US" altLang="ja-JP" sz="2400" b="0" i="0" strike="noStrike" kern="1200" cap="none" spc="0" normalizeH="0" baseline="0" noProof="0" dirty="0">
              <a:ln>
                <a:noFill/>
              </a:ln>
              <a:solidFill>
                <a:srgbClr val="0070C0"/>
              </a:solidFill>
              <a:effectLst/>
              <a:uLnTx/>
              <a:uFillTx/>
              <a:latin typeface="Arial" panose="020B0604020202020204" pitchFamily="34" charset="0"/>
              <a:ea typeface="Meiryo UI" panose="020B0604030504040204" pitchFamily="50" charset="-128"/>
              <a:cs typeface="Arial" panose="020B0604020202020204" pitchFamily="34" charset="0"/>
            </a:endParaRPr>
          </a:p>
        </p:txBody>
      </p:sp>
      <p:sp>
        <p:nvSpPr>
          <p:cNvPr id="2" name="四角形: 角を丸くする 1">
            <a:extLst>
              <a:ext uri="{FF2B5EF4-FFF2-40B4-BE49-F238E27FC236}">
                <a16:creationId xmlns:a16="http://schemas.microsoft.com/office/drawing/2014/main" id="{FCB52DCE-C2FA-4EDF-B96A-CB30D17AFCC3}"/>
              </a:ext>
            </a:extLst>
          </p:cNvPr>
          <p:cNvSpPr/>
          <p:nvPr/>
        </p:nvSpPr>
        <p:spPr>
          <a:xfrm>
            <a:off x="605778" y="2504626"/>
            <a:ext cx="10953148" cy="2973010"/>
          </a:xfrm>
          <a:prstGeom prst="roundRect">
            <a:avLst>
              <a:gd name="adj" fmla="val 9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4BB57FB-32DF-4B4A-B1E6-8ADCFFB552B7}"/>
              </a:ext>
            </a:extLst>
          </p:cNvPr>
          <p:cNvSpPr/>
          <p:nvPr/>
        </p:nvSpPr>
        <p:spPr>
          <a:xfrm>
            <a:off x="560832" y="1049306"/>
            <a:ext cx="10964562" cy="13469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53913F0-8CE3-4DAB-92D3-ADFE58339920}"/>
              </a:ext>
            </a:extLst>
          </p:cNvPr>
          <p:cNvSpPr txBox="1"/>
          <p:nvPr/>
        </p:nvSpPr>
        <p:spPr>
          <a:xfrm>
            <a:off x="765328" y="1257300"/>
            <a:ext cx="10303476"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専攻</a:t>
            </a:r>
            <a:r>
              <a:rPr lang="en-US" altLang="ja-JP" sz="2000" noProof="0" dirty="0">
                <a:solidFill>
                  <a:srgbClr val="0C0C0C"/>
                </a:solidFill>
                <a:latin typeface="Arial" panose="020B0604020202020204" pitchFamily="34" charset="0"/>
                <a:ea typeface="Meiryo UI" panose="020B0604030504040204" pitchFamily="50" charset="-128"/>
                <a:cs typeface="Arial" panose="020B0604020202020204" pitchFamily="34" charset="0"/>
              </a:rPr>
              <a:t>/</a:t>
            </a:r>
            <a:r>
              <a:rPr lang="ja-JP" altLang="en-US" sz="2000" noProof="0" dirty="0">
                <a:solidFill>
                  <a:srgbClr val="0C0C0C"/>
                </a:solidFill>
                <a:latin typeface="Arial" panose="020B0604020202020204" pitchFamily="34" charset="0"/>
                <a:ea typeface="Meiryo UI" panose="020B0604030504040204" pitchFamily="50" charset="-128"/>
                <a:cs typeface="Arial" panose="020B0604020202020204" pitchFamily="34" charset="0"/>
              </a:rPr>
              <a:t>コース</a:t>
            </a:r>
            <a:r>
              <a:rPr kumimoji="1" lang="en-US" altLang="ja-JP" sz="20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氏名</a:t>
            </a:r>
            <a:r>
              <a:rPr kumimoji="1" lang="en-US" altLang="ja-JP" sz="2000" b="0" strike="noStrike" kern="1200" cap="none" spc="0" normalizeH="0" baseline="0" noProof="0" dirty="0">
                <a:ln>
                  <a:noFill/>
                </a:ln>
                <a:solidFill>
                  <a:srgbClr val="0C0C0C"/>
                </a:solidFill>
                <a:effectLst/>
                <a:uLnTx/>
                <a:uFillTx/>
                <a:latin typeface="Arial" panose="020B0604020202020204" pitchFamily="34" charset="0"/>
                <a:ea typeface="Meiryo UI" panose="020B0604030504040204" pitchFamily="50" charset="-128"/>
                <a:cs typeface="Arial" panose="020B0604020202020204" pitchFamily="34" charset="0"/>
              </a:rPr>
              <a:t>:</a:t>
            </a:r>
          </a:p>
        </p:txBody>
      </p:sp>
      <p:sp>
        <p:nvSpPr>
          <p:cNvPr id="11" name="テキスト ボックス 10">
            <a:extLst>
              <a:ext uri="{FF2B5EF4-FFF2-40B4-BE49-F238E27FC236}">
                <a16:creationId xmlns:a16="http://schemas.microsoft.com/office/drawing/2014/main" id="{9010B479-7EBC-41AD-987D-7F3E27268A57}"/>
              </a:ext>
            </a:extLst>
          </p:cNvPr>
          <p:cNvSpPr txBox="1"/>
          <p:nvPr/>
        </p:nvSpPr>
        <p:spPr>
          <a:xfrm>
            <a:off x="9444251" y="5808694"/>
            <a:ext cx="2583628"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2000" b="1" dirty="0">
                <a:solidFill>
                  <a:srgbClr val="FF0000"/>
                </a:solidFill>
                <a:latin typeface="Arial" panose="020B0604020202020204" pitchFamily="34" charset="0"/>
                <a:ea typeface="Meiryo UI" panose="020B0604030504040204" pitchFamily="50" charset="-128"/>
                <a:cs typeface="Arial" panose="020B0604020202020204" pitchFamily="34" charset="0"/>
              </a:rPr>
              <a:t>4</a:t>
            </a:r>
            <a:r>
              <a:rPr lang="ja-JP" altLang="en-US" sz="2000" b="1" dirty="0">
                <a:solidFill>
                  <a:srgbClr val="FF0000"/>
                </a:solidFill>
                <a:latin typeface="Arial" panose="020B0604020202020204" pitchFamily="34" charset="0"/>
                <a:ea typeface="Meiryo UI" panose="020B0604030504040204" pitchFamily="50" charset="-128"/>
                <a:cs typeface="Arial" panose="020B0604020202020204" pitchFamily="34" charset="0"/>
              </a:rPr>
              <a:t>月</a:t>
            </a:r>
            <a:r>
              <a:rPr lang="en-US" altLang="ja-JP" sz="2000" b="1" dirty="0">
                <a:solidFill>
                  <a:srgbClr val="FF0000"/>
                </a:solidFill>
                <a:latin typeface="Arial" panose="020B0604020202020204" pitchFamily="34" charset="0"/>
                <a:ea typeface="Meiryo UI" panose="020B0604030504040204" pitchFamily="50" charset="-128"/>
                <a:cs typeface="Arial" panose="020B0604020202020204" pitchFamily="34" charset="0"/>
              </a:rPr>
              <a:t>10</a:t>
            </a:r>
            <a:r>
              <a:rPr lang="ja-JP" altLang="en-US" sz="2000" b="1" dirty="0">
                <a:solidFill>
                  <a:srgbClr val="FF0000"/>
                </a:solidFill>
                <a:latin typeface="Arial" panose="020B0604020202020204" pitchFamily="34" charset="0"/>
                <a:ea typeface="Meiryo UI" panose="020B0604030504040204" pitchFamily="50" charset="-128"/>
                <a:cs typeface="Arial" panose="020B0604020202020204" pitchFamily="34" charset="0"/>
              </a:rPr>
              <a:t>日（木）正午締め切り</a:t>
            </a:r>
            <a:endParaRPr kumimoji="1" lang="en-US" altLang="ja-JP" sz="2000" b="0" i="0" strike="noStrike" kern="1200" cap="none" spc="0" normalizeH="0" baseline="0" noProof="0" dirty="0">
              <a:ln>
                <a:noFill/>
              </a:ln>
              <a:solidFill>
                <a:srgbClr val="FF0000"/>
              </a:solidFill>
              <a:effectLst/>
              <a:uLnTx/>
              <a:uFillTx/>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934533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581</Words>
  <Application>Microsoft Office PowerPoint</Application>
  <PresentationFormat>ワイド画面</PresentationFormat>
  <Paragraphs>65</Paragraphs>
  <Slides>9</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Hiragino Sans W2</vt:lpstr>
      <vt:lpstr>Hiragino Sans W3</vt:lpstr>
      <vt:lpstr>Meiryo UI</vt:lpstr>
      <vt:lpstr>游ゴシック</vt:lpstr>
      <vt:lpstr>游ゴシック Light</vt:lpstr>
      <vt:lpstr>Arial</vt:lpstr>
      <vt:lpstr>Office テーマ</vt:lpstr>
      <vt:lpstr> Title</vt:lpstr>
      <vt:lpstr> Title</vt:lpstr>
      <vt:lpstr> Title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Mutsumi Komatsu</dc:creator>
  <cp:lastModifiedBy>CED</cp:lastModifiedBy>
  <cp:revision>12</cp:revision>
  <dcterms:created xsi:type="dcterms:W3CDTF">2021-09-23T04:56:18Z</dcterms:created>
  <dcterms:modified xsi:type="dcterms:W3CDTF">2025-04-07T13:27:51Z</dcterms:modified>
</cp:coreProperties>
</file>